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735763" cy="9866313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357" autoAdjust="0"/>
  </p:normalViewPr>
  <p:slideViewPr>
    <p:cSldViewPr>
      <p:cViewPr varScale="1">
        <p:scale>
          <a:sx n="74" d="100"/>
          <a:sy n="74" d="100"/>
        </p:scale>
        <p:origin x="1349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683680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North Locality 1pEC</a:t>
            </a: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0FA7DC0A-F3D3-54D5-8529-0DB92CC46C31}"/>
              </a:ext>
            </a:extLst>
          </p:cNvPr>
          <p:cNvGrpSpPr/>
          <p:nvPr/>
        </p:nvGrpSpPr>
        <p:grpSpPr>
          <a:xfrm>
            <a:off x="2029287" y="1887458"/>
            <a:ext cx="8384644" cy="1529608"/>
            <a:chOff x="-47638" y="-69214"/>
            <a:chExt cx="11179525" cy="2036372"/>
          </a:xfrm>
        </p:grpSpPr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D6677B74-C360-B716-04D1-405195805EB4}"/>
                </a:ext>
              </a:extLst>
            </p:cNvPr>
            <p:cNvSpPr txBox="1"/>
            <p:nvPr/>
          </p:nvSpPr>
          <p:spPr>
            <a:xfrm>
              <a:off x="-47638" y="-43486"/>
              <a:ext cx="2201959" cy="1694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1A6A4847-DC6C-A1E8-7B31-360B0AD4588E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- Or -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Chinese-style Beef &amp; Vegetables / Noodles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Mushy or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F6F1790B-ED3A-136A-15E2-C7115D50874E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–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</p:txBody>
        </p: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8D72F547-B124-9F6F-0A7A-A5E18F1076B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8625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3">
              <a:extLst>
                <a:ext uri="{FF2B5EF4-FFF2-40B4-BE49-F238E27FC236}">
                  <a16:creationId xmlns:a16="http://schemas.microsoft.com/office/drawing/2014/main" id="{9B514E12-483C-D2EE-4115-A3222EDA6569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34">
            <a:extLst>
              <a:ext uri="{FF2B5EF4-FFF2-40B4-BE49-F238E27FC236}">
                <a16:creationId xmlns:a16="http://schemas.microsoft.com/office/drawing/2014/main" id="{E3C6056A-AB04-3FB1-1405-D6A3EF23E698}"/>
              </a:ext>
            </a:extLst>
          </p:cNvPr>
          <p:cNvGrpSpPr/>
          <p:nvPr/>
        </p:nvGrpSpPr>
        <p:grpSpPr>
          <a:xfrm>
            <a:off x="2033634" y="3125979"/>
            <a:ext cx="8380297" cy="1527278"/>
            <a:chOff x="-7192" y="-54845"/>
            <a:chExt cx="11173730" cy="2036371"/>
          </a:xfrm>
        </p:grpSpPr>
        <p:sp>
          <p:nvSpPr>
            <p:cNvPr id="48" name="TextBox 35">
              <a:extLst>
                <a:ext uri="{FF2B5EF4-FFF2-40B4-BE49-F238E27FC236}">
                  <a16:creationId xmlns:a16="http://schemas.microsoft.com/office/drawing/2014/main" id="{D22D1951-E5E0-B7AE-A932-FC4A4ED1484F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Freshly Baked Ham &amp; Cheese Panini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36">
              <a:extLst>
                <a:ext uri="{FF2B5EF4-FFF2-40B4-BE49-F238E27FC236}">
                  <a16:creationId xmlns:a16="http://schemas.microsoft.com/office/drawing/2014/main" id="{8164B67A-6D5A-876A-412F-97F585DF5F2B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Wedges / Pasta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F8D5F410-192E-9223-1F7D-4C5286A10B08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20363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38">
              <a:extLst>
                <a:ext uri="{FF2B5EF4-FFF2-40B4-BE49-F238E27FC236}">
                  <a16:creationId xmlns:a16="http://schemas.microsoft.com/office/drawing/2014/main" id="{208D37CE-6C5F-B113-85F2-E215F8DA07D1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Quorn Dippers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39">
              <a:extLst>
                <a:ext uri="{FF2B5EF4-FFF2-40B4-BE49-F238E27FC236}">
                  <a16:creationId xmlns:a16="http://schemas.microsoft.com/office/drawing/2014/main" id="{87AC223F-4487-99C4-D4D5-F4B27F6625C8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FCED60D7-84C7-9EB4-7475-CAE4A6081AFD}"/>
              </a:ext>
            </a:extLst>
          </p:cNvPr>
          <p:cNvGrpSpPr/>
          <p:nvPr/>
        </p:nvGrpSpPr>
        <p:grpSpPr>
          <a:xfrm>
            <a:off x="2047551" y="4365292"/>
            <a:ext cx="8362592" cy="1531840"/>
            <a:chOff x="4707" y="-30592"/>
            <a:chExt cx="11039634" cy="2632388"/>
          </a:xfrm>
        </p:grpSpPr>
        <p:sp>
          <p:nvSpPr>
            <p:cNvPr id="58" name="TextBox 41">
              <a:extLst>
                <a:ext uri="{FF2B5EF4-FFF2-40B4-BE49-F238E27FC236}">
                  <a16:creationId xmlns:a16="http://schemas.microsoft.com/office/drawing/2014/main" id="{5AA66D11-6A17-A254-88D7-0FF6A1C9654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Creamy Chicken &amp; Broccoli Pasta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75829F08-DE18-B3A7-AC6D-52BF65EC9C99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24041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Broccoli / Cauliflower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3">
              <a:extLst>
                <a:ext uri="{FF2B5EF4-FFF2-40B4-BE49-F238E27FC236}">
                  <a16:creationId xmlns:a16="http://schemas.microsoft.com/office/drawing/2014/main" id="{63A9E61E-302A-CB05-D5EB-789124B59CF5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Meatball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4">
              <a:extLst>
                <a:ext uri="{FF2B5EF4-FFF2-40B4-BE49-F238E27FC236}">
                  <a16:creationId xmlns:a16="http://schemas.microsoft.com/office/drawing/2014/main" id="{73EB439D-0915-0511-4C4D-FA47E3145FE3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Pepper Fajita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5">
              <a:extLst>
                <a:ext uri="{FF2B5EF4-FFF2-40B4-BE49-F238E27FC236}">
                  <a16:creationId xmlns:a16="http://schemas.microsoft.com/office/drawing/2014/main" id="{7ACF7B66-4F8B-6046-6212-26C26ECC8F1E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624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School “Chippy Day” Chicken or Fish  Goujons / Sausages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Potato with Tuna &amp; Sweetcorn /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Beans / 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Tub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5BC83369-C9F3-9A9F-0841-5690ABCE090B}"/>
              </a:ext>
            </a:extLst>
          </p:cNvPr>
          <p:cNvGrpSpPr/>
          <p:nvPr/>
        </p:nvGrpSpPr>
        <p:grpSpPr>
          <a:xfrm>
            <a:off x="2029724" y="5630974"/>
            <a:ext cx="8380419" cy="1527278"/>
            <a:chOff x="-24437" y="-19050"/>
            <a:chExt cx="11148402" cy="2665636"/>
          </a:xfrm>
        </p:grpSpPr>
        <p:sp>
          <p:nvSpPr>
            <p:cNvPr id="65" name="TextBox 42">
              <a:extLst>
                <a:ext uri="{FF2B5EF4-FFF2-40B4-BE49-F238E27FC236}">
                  <a16:creationId xmlns:a16="http://schemas.microsoft.com/office/drawing/2014/main" id="{FF8DAA87-B62E-99F7-9E3D-ED54E3771B53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Jerk Chicken &amp; Caribbean Rice with Flatbread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43">
              <a:extLst>
                <a:ext uri="{FF2B5EF4-FFF2-40B4-BE49-F238E27FC236}">
                  <a16:creationId xmlns:a16="http://schemas.microsoft.com/office/drawing/2014/main" id="{55785F76-4BD2-D272-5EF9-635F15BA96B2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266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–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Salt &amp; </a:t>
              </a: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Chilli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Chicken Nuggets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B0456641-69DD-EC1F-CF37-86784A8A37B3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Lasagne, Garlic Bread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45">
              <a:extLst>
                <a:ext uri="{FF2B5EF4-FFF2-40B4-BE49-F238E27FC236}">
                  <a16:creationId xmlns:a16="http://schemas.microsoft.com/office/drawing/2014/main" id="{35CE16DE-AB27-A2AE-1407-33206C368E74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Butternut Squash, Penne Pasta and Tomato &amp; Pesto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46">
              <a:extLst>
                <a:ext uri="{FF2B5EF4-FFF2-40B4-BE49-F238E27FC236}">
                  <a16:creationId xmlns:a16="http://schemas.microsoft.com/office/drawing/2014/main" id="{E962B92B-B338-B6A9-4665-D42396B9B9AC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66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–</a:t>
              </a: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Mac &amp; Cheese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7" ma:contentTypeDescription="Create a new document." ma:contentTypeScope="" ma:versionID="286e8fb2c30814c72d478746b6af7f89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0980c368aa1972602ef8b33dda0dbf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3CB5BF-9A79-4EEC-B345-C20D9933269C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3fb5e4cd-4fb9-4a04-b8e7-1efb93a0c348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f098a31c-cf5f-4701-95f1-80706b2c230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8C6288-03CB-491D-A35B-31361A4A47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a695096-f56b-42aa-ab88-b69794bfa0c4}" enabled="0" method="" siteId="{4a695096-f56b-42aa-ab88-b69794bfa0c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11958</TotalTime>
  <Words>670</Words>
  <Application>Microsoft Office PowerPoint</Application>
  <PresentationFormat>Custom</PresentationFormat>
  <Paragraphs>215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League Spartan</vt:lpstr>
      <vt:lpstr>Arimo</vt:lpstr>
      <vt:lpstr>Arimo 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C LOANE</cp:lastModifiedBy>
  <cp:revision>25</cp:revision>
  <cp:lastPrinted>2024-04-12T09:04:32Z</cp:lastPrinted>
  <dcterms:created xsi:type="dcterms:W3CDTF">2006-08-16T00:00:00Z</dcterms:created>
  <dcterms:modified xsi:type="dcterms:W3CDTF">2024-04-12T09:11:17Z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