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7" r:id="rId12"/>
    <p:sldId id="265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EE409-BBC5-AE34-2AFC-02A2BE977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81580-3522-A12E-4D7F-9681320CD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17281-44F1-FD72-4481-47F3609D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99DFB-0DD1-C323-B87D-78F72819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B0246-7D20-F781-2D66-0886F124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1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4E9F-1A35-9D9E-7A4D-158FB6BB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F0223-03A3-D855-574D-584D5C6C1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10805-D064-04C6-35CC-72B61DAB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10C8C-B565-B7C3-6B4C-E91A974AE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78C47-6EF6-A994-92A9-7161D30F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C2A4D-379B-773A-0CFD-EF3D38D13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BBB06-39FA-19A9-ED0B-356D7BEF2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36EF6-D2A6-8C5A-3CC3-BC63CC4E2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0B4ED-14EB-DCEF-7312-D0B6245F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5BAEC-88D9-EB2B-54D4-013517EA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F0FA-C05C-26A3-0D28-0CEF47EB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B5CFE-86BF-F482-9AE8-F307B448C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11D94-7BEA-FC3C-65CF-44C4D6E8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987A5-52F6-6B2A-73E1-D2ED5A6E6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1D24D-65D2-8AE9-3061-A0BE4F3C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12BB-F08E-2BC2-2091-84E0830A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0A2E6-0392-446A-F036-9AD031699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B4D72-0FFE-CEDD-F838-FBB2FB7A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3B844-761D-E0CB-4EF9-31C5C151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E22B5-8A53-520F-3684-87E64766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097B-E083-9596-1440-8D4630C9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EC6A-8AC6-888B-117A-E4CCC5557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6BC10-B60F-6387-86BB-0036FABA7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93903-68DF-9752-A47C-1BCB7E78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2A475-E451-A12C-7880-707A773C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95E21-CEBB-EA2B-8199-EB2A73AD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2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E0E6-C0BC-A853-33A7-73BDAECC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73AED-3310-12C8-3F72-8325DE3DC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B694D-7294-6D10-0B6A-D7BF5012F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CCDE2D-0F73-13D0-1C09-2FEE3B6A0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3C806-F713-0C9F-83A1-EA675279B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E6C39-A182-4790-3618-AA89352E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082A8-9814-1A21-6AF6-2E9A58FB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5D474E-AD16-8FD7-3258-EBB24940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7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8A1F-DFB8-85F6-B932-8E5D0D4F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B92B5-E1B9-1C2F-2A73-C076C7C60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D6CC5-BBD7-802B-E240-1AA1F51E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4F271-D6C3-3A85-8C43-48F936ABA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34741-7FD3-3C93-45E2-BEC99945D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EB5DF-A402-3288-D6FF-218F0EF0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6EF82-95BB-33EB-A228-E8D60627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4F29-8200-A23D-E265-9E5CFEED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A610E-A9B8-E2C3-0776-5805A098D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A1576-6D16-5BF5-6981-EBD2117F0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1FD83-133E-F791-71D7-278A83E7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89DC9-7B06-6BAB-BF11-2A0055E5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541CB-9EB4-5A5E-7DCF-D4454E5C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2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DFF9-D497-8D91-EE57-5318424D9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08D3C-1929-7BCC-2350-EECAA35E0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06A9B-8064-274C-AD69-471CF18FA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F68F1-2F82-CD27-071B-6BC08922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CF570-AE4F-730A-8B37-8F82C075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5BC03-D75F-77BB-2B1A-C305564C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4A190-75FB-1E48-7003-40B01B18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C159E-6990-A6EF-EBFE-7307CCAB8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F7E8B-A79A-76E4-8054-CCFF1CE78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BAE64-7D21-6DB5-B6FA-0A0F61763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5CDE9-0091-AFB3-55C6-EF1BE11A1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Video 42" descr="Book Turning A Page">
            <a:extLst>
              <a:ext uri="{FF2B5EF4-FFF2-40B4-BE49-F238E27FC236}">
                <a16:creationId xmlns:a16="http://schemas.microsoft.com/office/drawing/2014/main" id="{8B41EB9C-6A5F-8736-859A-95B43E7E7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AFDF7-958E-FFCB-5C99-BC8868E6A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0947"/>
            <a:ext cx="9144000" cy="2940679"/>
          </a:xfrm>
        </p:spPr>
        <p:txBody>
          <a:bodyPr anchor="t">
            <a:normAutofit/>
          </a:bodyPr>
          <a:lstStyle/>
          <a:p>
            <a:r>
              <a:rPr lang="en-GB"/>
              <a:t>World Book Day 2024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E52B1-2012-C069-CD33-314C39E8B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6396"/>
            <a:ext cx="9144000" cy="1642477"/>
          </a:xfrm>
        </p:spPr>
        <p:txBody>
          <a:bodyPr anchor="b">
            <a:normAutofit/>
          </a:bodyPr>
          <a:lstStyle/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0120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D72D13F1-150C-880B-5FFE-8B3FADCCE8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14401"/>
          <a:stretch/>
        </p:blipFill>
        <p:spPr bwMode="auto"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D014A-7688-8BE0-3E96-D9B5A6FF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CAE6C8-8AA0-102A-06AC-A210791B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516216" cy="390858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8953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09EE4-1392-6992-14BC-9E7295EE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Am I?</a:t>
            </a:r>
          </a:p>
        </p:txBody>
      </p:sp>
      <p:pic>
        <p:nvPicPr>
          <p:cNvPr id="4" name="Content Placeholder 3" descr="A baby in a basket&#10;&#10;Description automatically generated">
            <a:extLst>
              <a:ext uri="{FF2B5EF4-FFF2-40B4-BE49-F238E27FC236}">
                <a16:creationId xmlns:a16="http://schemas.microsoft.com/office/drawing/2014/main" id="{BABBD982-F26B-C2AC-FE4C-5A52E2374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6488" y="492573"/>
            <a:ext cx="2308212" cy="5880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0562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E68A7B47-1401-00C2-6315-A2BAF1D905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3941"/>
          <a:stretch/>
        </p:blipFill>
        <p:spPr bwMode="auto"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347D6-B0C7-6F9A-8EB4-220A3F75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BF3807-05BE-1C6F-DD2E-8F03CD613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516216" cy="390858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9555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E829-0C85-206B-234A-81DEE869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Am I?</a:t>
            </a:r>
          </a:p>
        </p:txBody>
      </p:sp>
      <p:pic>
        <p:nvPicPr>
          <p:cNvPr id="4" name="Content Placeholder 3" descr="A person sitting next to a lego figure&#10;&#10;Description automatically generated">
            <a:extLst>
              <a:ext uri="{FF2B5EF4-FFF2-40B4-BE49-F238E27FC236}">
                <a16:creationId xmlns:a16="http://schemas.microsoft.com/office/drawing/2014/main" id="{4D7A8D84-20AF-9D22-7E8B-6A8C8A8C2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0257" y="961812"/>
            <a:ext cx="3044885" cy="4930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824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26B8E-EF2D-5B73-4EBF-ABDA48FB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0C6E45-A6DF-CAB1-2C16-8FA31244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4" name="Content Placeholder 3" descr="A child sitting on a slide with a book and a dog&#10;&#10;Description automatically generated">
            <a:extLst>
              <a:ext uri="{FF2B5EF4-FFF2-40B4-BE49-F238E27FC236}">
                <a16:creationId xmlns:a16="http://schemas.microsoft.com/office/drawing/2014/main" id="{9DC068C0-7449-3658-7D93-B96C0BD228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 r="-1" b="2021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38809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C4217-EFBD-E81F-F806-513EC1D1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Where Am I?</a:t>
            </a:r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AB3A90CE-4A41-28F9-9F9E-152DB781A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5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B71A-AB7A-5A7D-D02D-3B445C31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28905"/>
            <a:ext cx="914400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Where Am I?</a:t>
            </a:r>
          </a:p>
        </p:txBody>
      </p:sp>
      <p:pic>
        <p:nvPicPr>
          <p:cNvPr id="4" name="Content Placeholder 3" descr="A child reading a book in a hospital bed&#10;&#10;Description automatically generated">
            <a:extLst>
              <a:ext uri="{FF2B5EF4-FFF2-40B4-BE49-F238E27FC236}">
                <a16:creationId xmlns:a16="http://schemas.microsoft.com/office/drawing/2014/main" id="{F4EDA9B3-CCE0-A5EA-DFEB-C5303AA62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0" r="39616"/>
          <a:stretch/>
        </p:blipFill>
        <p:spPr bwMode="auto">
          <a:xfrm rot="5400000">
            <a:off x="2667000" y="-2667000"/>
            <a:ext cx="6857999" cy="1219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48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4528-D814-F3EB-57C0-8B162EDC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2954226"/>
            <a:ext cx="5555624" cy="22321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Where Am I?</a:t>
            </a:r>
          </a:p>
        </p:txBody>
      </p:sp>
      <p:pic>
        <p:nvPicPr>
          <p:cNvPr id="4" name="Content Placeholder 3" descr="A child sitting in a tire&#10;&#10;Description automatically generated">
            <a:extLst>
              <a:ext uri="{FF2B5EF4-FFF2-40B4-BE49-F238E27FC236}">
                <a16:creationId xmlns:a16="http://schemas.microsoft.com/office/drawing/2014/main" id="{8719A7BC-BB0B-5E3D-819F-228CC2439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r="12142" b="1"/>
          <a:stretch/>
        </p:blipFill>
        <p:spPr bwMode="auto">
          <a:xfrm rot="5400000">
            <a:off x="5766343" y="419374"/>
            <a:ext cx="6861439" cy="6015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945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79820-14F1-59B2-97C7-AAB17C845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Am I?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5618D4-A158-2042-3DA2-F628234C1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885072"/>
            <a:ext cx="6780700" cy="5085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93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7CC816-E232-37E6-0A41-6EE75464B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F8656-0F05-20E2-E0AF-951D12258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Where Am I?</a:t>
            </a:r>
          </a:p>
        </p:txBody>
      </p:sp>
      <p:pic>
        <p:nvPicPr>
          <p:cNvPr id="5" name="Picture 4" descr="Image preview">
            <a:extLst>
              <a:ext uri="{FF2B5EF4-FFF2-40B4-BE49-F238E27FC236}">
                <a16:creationId xmlns:a16="http://schemas.microsoft.com/office/drawing/2014/main" id="{26BE0C44-D90F-9AAE-E7D2-DB331210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 r="-2" b="27455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65799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hild reading a book in a kitchen&#10;&#10;Description automatically generated">
            <a:extLst>
              <a:ext uri="{FF2B5EF4-FFF2-40B4-BE49-F238E27FC236}">
                <a16:creationId xmlns:a16="http://schemas.microsoft.com/office/drawing/2014/main" id="{27B77712-70F4-08DA-0E7C-0F05C56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" b="38060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12BDC-76C5-FC33-064A-D8FED826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8512DC-B05D-B3C8-664B-5814EDDE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2200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3AF75-55A4-955F-3A44-9B6BA5D78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7A0F8E-E2C5-3AE9-E9DD-B91B0571B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4" name="Content Placeholder 3" descr="image/jpeg">
            <a:extLst>
              <a:ext uri="{FF2B5EF4-FFF2-40B4-BE49-F238E27FC236}">
                <a16:creationId xmlns:a16="http://schemas.microsoft.com/office/drawing/2014/main" id="{2F6AF389-6ACB-2E38-5A59-FD235F2959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2" r="-1" b="825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6579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0FEF04-9FA2-4DD8-EC29-60D92C72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844" y="-4329"/>
            <a:ext cx="7020159" cy="6869586"/>
            <a:chOff x="5171844" y="-11586"/>
            <a:chExt cx="7020159" cy="68695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4A5D8B-34EC-D352-BE87-4809E4CE4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11AD96-CCBD-9812-0D19-0E7C7A79E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F89D92-20DD-C8E9-DF7A-988B09642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F78F10-63E0-611E-AC78-66E24EA30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406875-89FE-FC93-13D8-54220FD97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028" y="1536179"/>
            <a:ext cx="4987793" cy="213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Where Am I?</a:t>
            </a:r>
          </a:p>
        </p:txBody>
      </p:sp>
      <p:pic>
        <p:nvPicPr>
          <p:cNvPr id="4" name="Content Placeholder 3" descr="A child reading a book on a pool table&#10;&#10;Description automatically generated">
            <a:extLst>
              <a:ext uri="{FF2B5EF4-FFF2-40B4-BE49-F238E27FC236}">
                <a16:creationId xmlns:a16="http://schemas.microsoft.com/office/drawing/2014/main" id="{B278ABBA-D07E-E44B-DB83-5FDB8F429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6"/>
          <a:stretch/>
        </p:blipFill>
        <p:spPr bwMode="auto">
          <a:xfrm>
            <a:off x="20" y="-7622"/>
            <a:ext cx="5171828" cy="6865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860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926AE-1F74-45AB-70CF-044028C7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D8C45F-75FD-9574-C425-CBFE2E24C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 descr="A child reading a book on a bridge&#10;&#10;Description automatically generated">
            <a:extLst>
              <a:ext uri="{FF2B5EF4-FFF2-40B4-BE49-F238E27FC236}">
                <a16:creationId xmlns:a16="http://schemas.microsoft.com/office/drawing/2014/main" id="{DA4E5DCE-9D71-CB2F-CFB9-19E51241B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9" r="1" b="6130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490806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60</Words>
  <Application>Microsoft Office PowerPoint</Application>
  <PresentationFormat>Widescreen</PresentationFormat>
  <Paragraphs>15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World Book Day 2024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Day 2024</dc:title>
  <dc:creator>M Bateson</dc:creator>
  <cp:lastModifiedBy>M Bateson</cp:lastModifiedBy>
  <cp:revision>1</cp:revision>
  <dcterms:created xsi:type="dcterms:W3CDTF">2024-03-07T13:33:27Z</dcterms:created>
  <dcterms:modified xsi:type="dcterms:W3CDTF">2024-03-07T13:43:14Z</dcterms:modified>
</cp:coreProperties>
</file>