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4" r:id="rId6"/>
    <p:sldId id="275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0" r:id="rId15"/>
    <p:sldId id="267" r:id="rId16"/>
    <p:sldId id="268" r:id="rId17"/>
    <p:sldId id="269" r:id="rId18"/>
    <p:sldId id="271" r:id="rId19"/>
    <p:sldId id="272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9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46B96-C063-F1A1-9855-9FC58AF278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DFB931-4DED-3883-056A-7F1FDD4453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CC7792-426D-ABA4-B763-0550BB1EB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E747-4E24-45AD-BF8C-63F5A6771427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C4DBB-E51E-1748-B838-3C4EE251E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5E271-20DB-73A9-6A5A-12D3751B6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4391-C4D3-45F0-A1CF-EC6B327704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087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D9365-A1C1-2AAF-4588-8FA71A317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FBB155-F446-329F-7522-508D7D3E18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059B5-3711-EF28-028A-44556D9AF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E747-4E24-45AD-BF8C-63F5A6771427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05E50-9C32-29A9-430A-D5ED7F12C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4376E-F186-0ED0-6458-1779E4CC3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4391-C4D3-45F0-A1CF-EC6B327704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991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7E373D-6497-CE69-A1AF-1225816B5B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5E5EF-C1FB-110A-9725-209E5738FB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0D07E-6EA6-6CEE-D6FA-62C26E863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E747-4E24-45AD-BF8C-63F5A6771427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FABA6-E346-1F05-9BEA-E320408EC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83C9B9-2087-2610-61EA-51DA1E020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4391-C4D3-45F0-A1CF-EC6B327704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4801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63670-4A92-61ED-BAA0-BB7EFC502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3C623-D6C1-EE14-1AC5-9DC3C961F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10E9E-7F08-346A-F3C3-70612C160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E747-4E24-45AD-BF8C-63F5A6771427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2D59B-1629-02E0-CB15-C2943CB7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3AA56-7D80-8B9E-555E-1A23315D1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4391-C4D3-45F0-A1CF-EC6B327704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937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C372C-0965-1092-056B-503502E85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B2303-1EFF-C729-DFB3-88A66373C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F4A42-13BE-15CC-CC78-575362214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E747-4E24-45AD-BF8C-63F5A6771427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1E506-1069-8AA6-1282-D539C93B2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B39E5-76C5-9C81-5B61-E8BC3B454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4391-C4D3-45F0-A1CF-EC6B327704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341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580E6-6009-6C57-7D97-25ACC14E9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4EB73-6142-E3DC-0F7C-588F67AF3B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CFCE75-5FF6-F709-9EFD-7A35F83F18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5E6D37-03DB-A37D-3186-11EA89DEE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E747-4E24-45AD-BF8C-63F5A6771427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C9A54E-9C77-30F1-7DA2-887D2A51F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F6AED3-4F94-5271-EE9A-DE68B350D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4391-C4D3-45F0-A1CF-EC6B327704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4322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399B5-793B-E475-96DD-230856D3B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98E151-FBDA-1FE7-A954-7ED5522ED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FD1BE6-4593-8792-5FF1-7E2F94025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EB3E47-A61D-079B-886A-7FB99D7543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2A0344-C5D6-E2EB-9727-F24DD68521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73F562-97BE-F4D7-B8AD-2E9910936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E747-4E24-45AD-BF8C-63F5A6771427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3995B9-3BA0-E5B6-F678-1B51B65FB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A16206-2B21-4797-97D4-4263460C8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4391-C4D3-45F0-A1CF-EC6B327704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375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1C524-4197-5C4D-2898-81EEEE454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13CF19-A2EF-1EE6-48DD-73B39ABAA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E747-4E24-45AD-BF8C-63F5A6771427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B889A6-6A81-3F23-3989-A99837125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3CC762-A127-68AD-FF37-1175980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4391-C4D3-45F0-A1CF-EC6B327704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871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04AC38-82D9-15B3-BB2E-46B3B6B18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E747-4E24-45AD-BF8C-63F5A6771427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30B2A7-2257-60B0-8C3D-F50591BED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3EAC96-2B3D-D5C2-0274-9AFABF244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4391-C4D3-45F0-A1CF-EC6B327704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06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28786-BD14-E884-4028-057F9D85F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D0C6A-C9AD-7FDC-EBC9-B36F2A95A2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F050DE-D4A4-FAAC-080D-1E3D80129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22B4D4-108D-45C7-F52D-643BD624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E747-4E24-45AD-BF8C-63F5A6771427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9F392D-D303-0A4A-D220-B27A07BD0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1093B-2A2F-27BA-3FDF-89F0D5B63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4391-C4D3-45F0-A1CF-EC6B327704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546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51383-E163-7DCA-D5FC-BFADC185C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4AF936-EC83-5541-86F9-9BA82B81F2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D25886-0CF4-1559-4DB9-FC8B47CC4F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97DE4B-CF2A-6DE2-2695-E1CE28943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AE747-4E24-45AD-BF8C-63F5A6771427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67309E-DE47-9CA2-A28F-2BBA9B71C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AFF6DD-1B21-5F1C-4591-A565703F2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F84391-C4D3-45F0-A1CF-EC6B327704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428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9024A0-1529-3B0C-C486-31896F132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E7948B-AB51-844D-ED62-336056325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3B9E1-A4D7-22CE-0FFD-720E6904F8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AE747-4E24-45AD-BF8C-63F5A6771427}" type="datetimeFigureOut">
              <a:rPr lang="en-GB" smtClean="0"/>
              <a:t>07/03/2024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4CCA9-FE69-3DDD-647E-D75D99C43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4D7ED-2528-68D2-F6A4-2B61E56D0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84391-C4D3-45F0-A1CF-EC6B327704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12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Floating Numbers And Letters On Top Of A Book">
            <a:extLst>
              <a:ext uri="{FF2B5EF4-FFF2-40B4-BE49-F238E27FC236}">
                <a16:creationId xmlns:a16="http://schemas.microsoft.com/office/drawing/2014/main" id="{FC92A9A8-C7E1-6739-02C9-62FEF0B745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D28632-857F-CEA5-EF4C-610D608C62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sz="5200">
                <a:solidFill>
                  <a:srgbClr val="FFFFFF"/>
                </a:solidFill>
              </a:rPr>
              <a:t>World Book Day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246FFF-3551-E7B5-4AAF-7475E5F1B3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56154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4E4D846-3AFC-4F86-8C35-24B0542A2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Image preview">
            <a:extLst>
              <a:ext uri="{FF2B5EF4-FFF2-40B4-BE49-F238E27FC236}">
                <a16:creationId xmlns:a16="http://schemas.microsoft.com/office/drawing/2014/main" id="{280CCD1E-FEC8-42F7-3272-8F2D22CEBB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7977" b="37902"/>
          <a:stretch/>
        </p:blipFill>
        <p:spPr bwMode="auto">
          <a:xfrm>
            <a:off x="20" y="10"/>
            <a:ext cx="8668492" cy="6857990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84781B9-12CB-45C3-907A-9ED93FF72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8853CC-7665-37EB-1D18-7A6A8210B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0470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Where am I?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79710CA-B29D-27CA-66F9-2F3722420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0470" y="2718054"/>
            <a:ext cx="3438906" cy="3207258"/>
          </a:xfrm>
        </p:spPr>
        <p:txBody>
          <a:bodyPr anchor="t">
            <a:normAutofit/>
          </a:bodyPr>
          <a:lstStyle/>
          <a:p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7629451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8E9567-FCE5-42C2-A75E-5A10E2E7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Where am I?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C608985-8CB0-74A2-135A-0AE60492E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B94BE25-12D2-70B6-1245-33D4B33B5A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"/>
          <a:stretch/>
        </p:blipFill>
        <p:spPr bwMode="auto"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noFill/>
        </p:spPr>
      </p:pic>
      <p:sp>
        <p:nvSpPr>
          <p:cNvPr id="18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312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AC6B390-BC59-4F1D-A0EE-D71A92F0A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6C60D79-16F1-4C4B-B7E3-7634E7069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19137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74602A-D78F-FB5A-898D-FE113F38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13321" y="520749"/>
            <a:ext cx="4232845" cy="5643794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</p:spPr>
      </p:pic>
      <p:sp>
        <p:nvSpPr>
          <p:cNvPr id="15" name="Arc 14">
            <a:extLst>
              <a:ext uri="{FF2B5EF4-FFF2-40B4-BE49-F238E27FC236}">
                <a16:creationId xmlns:a16="http://schemas.microsoft.com/office/drawing/2014/main" id="{426B127E-6498-4C77-9C9D-4553A5113B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02050" y="650160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FF5CD6-624C-142A-8D30-C019A8558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</p:spPr>
        <p:txBody>
          <a:bodyPr>
            <a:norm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Where am I?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14891AC-301A-962F-1905-0C3F4FFD4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84443"/>
            <a:ext cx="5257800" cy="4192520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249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Image preview">
            <a:extLst>
              <a:ext uri="{FF2B5EF4-FFF2-40B4-BE49-F238E27FC236}">
                <a16:creationId xmlns:a16="http://schemas.microsoft.com/office/drawing/2014/main" id="{8830C367-8432-612B-A1A4-F016F5640D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6" t="24113" r="1165" b="12929"/>
          <a:stretch/>
        </p:blipFill>
        <p:spPr bwMode="auto">
          <a:xfrm>
            <a:off x="1907464" y="623275"/>
            <a:ext cx="4017959" cy="5607882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3" y="623275"/>
            <a:ext cx="401217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F8994F-C306-7206-01B7-07DC5D04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2497" y="1056640"/>
            <a:ext cx="3197660" cy="312574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Where am I?</a:t>
            </a:r>
          </a:p>
        </p:txBody>
      </p:sp>
    </p:spTree>
    <p:extLst>
      <p:ext uri="{BB962C8B-B14F-4D97-AF65-F5344CB8AC3E}">
        <p14:creationId xmlns:p14="http://schemas.microsoft.com/office/powerpoint/2010/main" val="1907730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5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78B085-07FB-A3C6-D051-155D67A14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Where am I?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E30E8F-CFA7-AA9B-0F0F-AC02B60CDE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0"/>
          <a:stretch/>
        </p:blipFill>
        <p:spPr bwMode="auto">
          <a:xfrm>
            <a:off x="976251" y="942538"/>
            <a:ext cx="7163222" cy="4808332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346152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4F0A57A-242B-A55C-48B9-F6C01A0875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8" r="31860"/>
          <a:stretch/>
        </p:blipFill>
        <p:spPr bwMode="auto">
          <a:xfrm rot="5400000">
            <a:off x="3928177" y="-1405821"/>
            <a:ext cx="6858000" cy="9669642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DC4FCC-1E68-9CE3-24AB-0BDF61585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Comic Sans MS" panose="030F0702030302020204" pitchFamily="66" charset="0"/>
              </a:rPr>
              <a:t>Where am I?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41ABFA2-1209-3E0F-5E96-A60E0E752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83061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032">
            <a:extLst>
              <a:ext uri="{FF2B5EF4-FFF2-40B4-BE49-F238E27FC236}">
                <a16:creationId xmlns:a16="http://schemas.microsoft.com/office/drawing/2014/main" id="{55C01129-3453-464D-A870-ED71C6E89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Rectangle 1034">
            <a:extLst>
              <a:ext uri="{FF2B5EF4-FFF2-40B4-BE49-F238E27FC236}">
                <a16:creationId xmlns:a16="http://schemas.microsoft.com/office/drawing/2014/main" id="{9D2781A6-5C82-4764-B489-F9A599C0A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8833" y="685800"/>
            <a:ext cx="5004061" cy="54864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025703-3884-1DDE-7E63-CB177FCEA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447" y="1084521"/>
            <a:ext cx="4019107" cy="1361347"/>
          </a:xfrm>
        </p:spPr>
        <p:txBody>
          <a:bodyPr anchor="b">
            <a:normAutofit/>
          </a:bodyPr>
          <a:lstStyle/>
          <a:p>
            <a:pPr algn="ctr"/>
            <a:r>
              <a:rPr lang="en-GB" sz="2800" dirty="0">
                <a:solidFill>
                  <a:schemeClr val="bg1">
                    <a:alpha val="60000"/>
                  </a:schemeClr>
                </a:solidFill>
                <a:latin typeface="Comic Sans MS" panose="030F0702030302020204" pitchFamily="66" charset="0"/>
              </a:rPr>
              <a:t>Where am I?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5C220D5-6B77-8D47-F58E-1A1765BFBE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0"/>
          <a:stretch/>
        </p:blipFill>
        <p:spPr bwMode="auto">
          <a:xfrm rot="5400000">
            <a:off x="-597067" y="1963345"/>
            <a:ext cx="5486400" cy="2931299"/>
          </a:xfrm>
          <a:prstGeom prst="rect">
            <a:avLst/>
          </a:prstGeom>
          <a:noFill/>
        </p:spPr>
      </p:pic>
      <p:sp>
        <p:nvSpPr>
          <p:cNvPr id="1041" name="Content Placeholder 1029">
            <a:extLst>
              <a:ext uri="{FF2B5EF4-FFF2-40B4-BE49-F238E27FC236}">
                <a16:creationId xmlns:a16="http://schemas.microsoft.com/office/drawing/2014/main" id="{723CC154-60BD-686B-339E-3F3551B98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7712" y="2732739"/>
            <a:ext cx="3976577" cy="3083270"/>
          </a:xfrm>
        </p:spPr>
        <p:txBody>
          <a:bodyPr anchor="t">
            <a:normAutofit/>
          </a:bodyPr>
          <a:lstStyle/>
          <a:p>
            <a:pPr algn="ctr"/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260A490C-BAFD-7CB8-AC1A-3346E52BAE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6" r="9115"/>
          <a:stretch/>
        </p:blipFill>
        <p:spPr bwMode="auto">
          <a:xfrm>
            <a:off x="8606117" y="685805"/>
            <a:ext cx="2905400" cy="548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064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35FA909-3F24-448C-A8BC-7CF77F62F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935352-FB46-0811-A778-D51BF205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1752"/>
            <a:ext cx="6140449" cy="1323439"/>
          </a:xfrm>
        </p:spPr>
        <p:txBody>
          <a:bodyPr anchor="t"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Where am I?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B8CC07B-E4E3-4591-D612-6B26CBB32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46400"/>
            <a:ext cx="6140449" cy="2862288"/>
          </a:xfrm>
        </p:spPr>
        <p:txBody>
          <a:bodyPr>
            <a:normAutofit/>
          </a:bodyPr>
          <a:lstStyle/>
          <a:p>
            <a:endParaRPr lang="en-US" sz="240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4" name="Content Placeholder 3" descr="Image preview">
            <a:extLst>
              <a:ext uri="{FF2B5EF4-FFF2-40B4-BE49-F238E27FC236}">
                <a16:creationId xmlns:a16="http://schemas.microsoft.com/office/drawing/2014/main" id="{8E9C1815-346D-8FE1-5827-833298854E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0" r="-1" b="15253"/>
          <a:stretch/>
        </p:blipFill>
        <p:spPr bwMode="auto">
          <a:xfrm>
            <a:off x="7668829" y="-1"/>
            <a:ext cx="4543953" cy="6858002"/>
          </a:xfrm>
          <a:custGeom>
            <a:avLst/>
            <a:gdLst/>
            <a:ahLst/>
            <a:cxnLst/>
            <a:rect l="l" t="t" r="r" b="b"/>
            <a:pathLst>
              <a:path w="4543953" h="6858002"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cubicBezTo>
                  <a:pt x="348200" y="2870416"/>
                  <a:pt x="356392" y="2892181"/>
                  <a:pt x="361441" y="2914328"/>
                </a:cubicBez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6"/>
                </a:ln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14887" y="4134256"/>
                </a:lnTo>
                <a:cubicBezTo>
                  <a:pt x="413045" y="4144498"/>
                  <a:pt x="409973" y="4154857"/>
                  <a:pt x="405543" y="4165383"/>
                </a:cubicBez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1638" y="4192388"/>
                </a:lnTo>
                <a:lnTo>
                  <a:pt x="401733" y="4221391"/>
                </a:ln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395828" y="4846490"/>
                  <a:pt x="384397" y="4866958"/>
                  <a:pt x="382691" y="4889275"/>
                </a:cubicBez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81039" y="4952673"/>
                </a:lnTo>
                <a:cubicBezTo>
                  <a:pt x="376253" y="4964604"/>
                  <a:pt x="368680" y="4975511"/>
                  <a:pt x="360964" y="4987037"/>
                </a:cubicBezTo>
                <a:cubicBezTo>
                  <a:pt x="349725" y="5003801"/>
                  <a:pt x="335627" y="5022852"/>
                  <a:pt x="334485" y="5041521"/>
                </a:cubicBezTo>
                <a:cubicBezTo>
                  <a:pt x="332628" y="5073241"/>
                  <a:pt x="310088" y="5101639"/>
                  <a:pt x="308337" y="5133224"/>
                </a:cubicBezTo>
                <a:lnTo>
                  <a:pt x="308337" y="5133225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cubicBezTo>
                  <a:pt x="350964" y="5289657"/>
                  <a:pt x="359489" y="5307422"/>
                  <a:pt x="362870" y="5326163"/>
                </a:cubicBez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5103" y="5507668"/>
                </a:lnTo>
                <a:cubicBezTo>
                  <a:pt x="335056" y="5516503"/>
                  <a:pt x="337532" y="5524837"/>
                  <a:pt x="345723" y="5531694"/>
                </a:cubicBez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cubicBezTo>
                  <a:pt x="164171" y="5900323"/>
                  <a:pt x="156361" y="5918042"/>
                  <a:pt x="154075" y="5935949"/>
                </a:cubicBezTo>
                <a:lnTo>
                  <a:pt x="154075" y="5935950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62457" y="6361540"/>
                </a:lnTo>
                <a:lnTo>
                  <a:pt x="162684" y="6365557"/>
                </a:lnTo>
                <a:lnTo>
                  <a:pt x="163946" y="6387910"/>
                </a:lnTo>
                <a:lnTo>
                  <a:pt x="166047" y="6392243"/>
                </a:lnTo>
                <a:lnTo>
                  <a:pt x="173364" y="6407333"/>
                </a:lnTo>
                <a:lnTo>
                  <a:pt x="173364" y="6407332"/>
                </a:lnTo>
                <a:lnTo>
                  <a:pt x="166047" y="6392243"/>
                </a:lnTo>
                <a:lnTo>
                  <a:pt x="163946" y="6387910"/>
                </a:lnTo>
                <a:lnTo>
                  <a:pt x="162684" y="6365557"/>
                </a:ln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5"/>
                </a:ln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60957" y="5909351"/>
                </a:lnTo>
                <a:cubicBezTo>
                  <a:pt x="164171" y="5900611"/>
                  <a:pt x="168076" y="5892038"/>
                  <a:pt x="171981" y="5883752"/>
                </a:cubicBez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cubicBezTo>
                  <a:pt x="341628" y="5528265"/>
                  <a:pt x="338961" y="5524467"/>
                  <a:pt x="337324" y="5520422"/>
                </a:cubicBez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4317" y="5355014"/>
                </a:lnTo>
                <a:cubicBezTo>
                  <a:pt x="366264" y="5325412"/>
                  <a:pt x="358727" y="5298086"/>
                  <a:pt x="335437" y="5272796"/>
                </a:cubicBez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4"/>
                </a:lnTo>
                <a:lnTo>
                  <a:pt x="315052" y="5166113"/>
                </a:lnTo>
                <a:lnTo>
                  <a:pt x="308337" y="5133225"/>
                </a:lnTo>
                <a:lnTo>
                  <a:pt x="315482" y="5102461"/>
                </a:lnTo>
                <a:cubicBezTo>
                  <a:pt x="322817" y="5082339"/>
                  <a:pt x="333247" y="5062669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72538" y="4969748"/>
                  <a:pt x="383790" y="4953853"/>
                  <a:pt x="385799" y="4933805"/>
                </a:cubicBezTo>
                <a:lnTo>
                  <a:pt x="385799" y="4933805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87469" y="4867614"/>
                </a:lnTo>
                <a:cubicBezTo>
                  <a:pt x="392589" y="4853636"/>
                  <a:pt x="401352" y="4840633"/>
                  <a:pt x="412401" y="4828917"/>
                </a:cubicBez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lnTo>
                  <a:pt x="401733" y="4221391"/>
                </a:lnTo>
                <a:lnTo>
                  <a:pt x="401733" y="4221391"/>
                </a:lnTo>
                <a:lnTo>
                  <a:pt x="401638" y="4192388"/>
                </a:lnTo>
                <a:lnTo>
                  <a:pt x="405543" y="4165384"/>
                </a:lnTo>
                <a:cubicBezTo>
                  <a:pt x="414402" y="4144333"/>
                  <a:pt x="417831" y="4123948"/>
                  <a:pt x="416855" y="4103826"/>
                </a:cubicBez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20"/>
                </a:ln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8"/>
                </a:ln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3"/>
                </a:lnTo>
                <a:lnTo>
                  <a:pt x="366072" y="2947862"/>
                </a:lnTo>
                <a:cubicBezTo>
                  <a:pt x="364965" y="2913982"/>
                  <a:pt x="351534" y="2881226"/>
                  <a:pt x="341533" y="2848793"/>
                </a:cubicBez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16497" y="2426822"/>
                  <a:pt x="410353" y="2444777"/>
                  <a:pt x="409472" y="2463017"/>
                </a:cubicBezTo>
                <a:lnTo>
                  <a:pt x="409472" y="2463018"/>
                </a:lnTo>
                <a:lnTo>
                  <a:pt x="409472" y="2463018"/>
                </a:lnTo>
                <a:cubicBezTo>
                  <a:pt x="408591" y="2481259"/>
                  <a:pt x="412972" y="2499786"/>
                  <a:pt x="418115" y="2518265"/>
                </a:cubicBez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52"/>
                </a:ln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lnTo>
                  <a:pt x="296001" y="2745352"/>
                </a:ln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cubicBezTo>
                  <a:pt x="415544" y="2509025"/>
                  <a:pt x="413163" y="2499773"/>
                  <a:pt x="411535" y="2490551"/>
                </a:cubicBezTo>
                <a:lnTo>
                  <a:pt x="409472" y="2463018"/>
                </a:lnTo>
                <a:lnTo>
                  <a:pt x="415303" y="2435913"/>
                </a:lnTo>
                <a:cubicBezTo>
                  <a:pt x="418938" y="2426977"/>
                  <a:pt x="424451" y="2418154"/>
                  <a:pt x="432404" y="2409486"/>
                </a:cubicBez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2926" y="1453958"/>
                </a:moveTo>
                <a:lnTo>
                  <a:pt x="798723" y="1459073"/>
                </a:lnTo>
                <a:lnTo>
                  <a:pt x="807941" y="1481572"/>
                </a:lnTo>
                <a:lnTo>
                  <a:pt x="798724" y="1459074"/>
                </a:lnTo>
                <a:lnTo>
                  <a:pt x="798723" y="1459073"/>
                </a:lnTo>
                <a:lnTo>
                  <a:pt x="798723" y="1459073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69105" y="298169"/>
                </a:moveTo>
                <a:lnTo>
                  <a:pt x="783887" y="313533"/>
                </a:ln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lnTo>
                  <a:pt x="783887" y="313533"/>
                </a:lnTo>
                <a:lnTo>
                  <a:pt x="783887" y="313533"/>
                </a:ln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58551" y="228948"/>
                </a:lnTo>
                <a:lnTo>
                  <a:pt x="758551" y="228949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4543953" y="2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284400" y="6858001"/>
                </a:ln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lnTo>
                  <a:pt x="311551" y="6702976"/>
                </a:lnTo>
                <a:lnTo>
                  <a:pt x="311551" y="6702976"/>
                </a:lnTo>
                <a:cubicBezTo>
                  <a:pt x="311956" y="6689783"/>
                  <a:pt x="307622" y="6676448"/>
                  <a:pt x="296953" y="6662541"/>
                </a:cubicBezTo>
                <a:cubicBezTo>
                  <a:pt x="293286" y="6657825"/>
                  <a:pt x="290989" y="6651967"/>
                  <a:pt x="289870" y="6645552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lnTo>
                  <a:pt x="328959" y="6564620"/>
                </a:ln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58" y="6625225"/>
                </a:lnTo>
                <a:cubicBezTo>
                  <a:pt x="287762" y="6639108"/>
                  <a:pt x="289619" y="6653111"/>
                  <a:pt x="296953" y="6662542"/>
                </a:cubicBezTo>
                <a:cubicBezTo>
                  <a:pt x="302288" y="6669496"/>
                  <a:pt x="306038" y="6676306"/>
                  <a:pt x="308405" y="6683027"/>
                </a:cubicBezTo>
                <a:lnTo>
                  <a:pt x="311551" y="6702976"/>
                </a:ln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78237" y="6812064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  <a:noFill/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B60959F-9B69-4520-A16E-EA6BECC74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00" y="-1"/>
            <a:ext cx="874716" cy="6858001"/>
            <a:chOff x="7620000" y="-1"/>
            <a:chExt cx="874716" cy="6858001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8D5A6E8-CD1B-4796-ABD1-A6F27F6C0E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7E12F56-F4EE-4535-8677-C11996E24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123574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35FA909-3F24-448C-A8BC-7CF77F62F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4B72B1-F566-7CD9-C5B5-DC79FC8D2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1752"/>
            <a:ext cx="6140449" cy="1323439"/>
          </a:xfrm>
        </p:spPr>
        <p:txBody>
          <a:bodyPr anchor="t"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Where am I?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35573B5-3519-F7D9-A0A4-2AFBBEC21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46400"/>
            <a:ext cx="6140449" cy="2862288"/>
          </a:xfrm>
        </p:spPr>
        <p:txBody>
          <a:bodyPr>
            <a:normAutofit/>
          </a:bodyPr>
          <a:lstStyle/>
          <a:p>
            <a:endParaRPr lang="en-US" sz="240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FA346B1-24F8-0435-78BB-0D04FB675B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4" r="24337" b="-2"/>
          <a:stretch/>
        </p:blipFill>
        <p:spPr bwMode="auto">
          <a:xfrm>
            <a:off x="7668829" y="-1"/>
            <a:ext cx="4543953" cy="6858002"/>
          </a:xfrm>
          <a:custGeom>
            <a:avLst/>
            <a:gdLst/>
            <a:ahLst/>
            <a:cxnLst/>
            <a:rect l="l" t="t" r="r" b="b"/>
            <a:pathLst>
              <a:path w="4543953" h="6858002"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cubicBezTo>
                  <a:pt x="348200" y="2870416"/>
                  <a:pt x="356392" y="2892181"/>
                  <a:pt x="361441" y="2914328"/>
                </a:cubicBez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6"/>
                </a:ln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14887" y="4134256"/>
                </a:lnTo>
                <a:cubicBezTo>
                  <a:pt x="413045" y="4144498"/>
                  <a:pt x="409973" y="4154857"/>
                  <a:pt x="405543" y="4165383"/>
                </a:cubicBez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1638" y="4192388"/>
                </a:lnTo>
                <a:lnTo>
                  <a:pt x="401733" y="4221391"/>
                </a:ln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395828" y="4846490"/>
                  <a:pt x="384397" y="4866958"/>
                  <a:pt x="382691" y="4889275"/>
                </a:cubicBez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81039" y="4952673"/>
                </a:lnTo>
                <a:cubicBezTo>
                  <a:pt x="376253" y="4964604"/>
                  <a:pt x="368680" y="4975511"/>
                  <a:pt x="360964" y="4987037"/>
                </a:cubicBezTo>
                <a:cubicBezTo>
                  <a:pt x="349725" y="5003801"/>
                  <a:pt x="335627" y="5022852"/>
                  <a:pt x="334485" y="5041521"/>
                </a:cubicBezTo>
                <a:cubicBezTo>
                  <a:pt x="332628" y="5073241"/>
                  <a:pt x="310088" y="5101639"/>
                  <a:pt x="308337" y="5133224"/>
                </a:cubicBezTo>
                <a:lnTo>
                  <a:pt x="308337" y="5133225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cubicBezTo>
                  <a:pt x="350964" y="5289657"/>
                  <a:pt x="359489" y="5307422"/>
                  <a:pt x="362870" y="5326163"/>
                </a:cubicBez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5103" y="5507668"/>
                </a:lnTo>
                <a:cubicBezTo>
                  <a:pt x="335056" y="5516503"/>
                  <a:pt x="337532" y="5524837"/>
                  <a:pt x="345723" y="5531694"/>
                </a:cubicBez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cubicBezTo>
                  <a:pt x="164171" y="5900323"/>
                  <a:pt x="156361" y="5918042"/>
                  <a:pt x="154075" y="5935949"/>
                </a:cubicBezTo>
                <a:lnTo>
                  <a:pt x="154075" y="5935950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62457" y="6361540"/>
                </a:lnTo>
                <a:lnTo>
                  <a:pt x="162684" y="6365557"/>
                </a:lnTo>
                <a:lnTo>
                  <a:pt x="163946" y="6387910"/>
                </a:lnTo>
                <a:lnTo>
                  <a:pt x="166047" y="6392243"/>
                </a:lnTo>
                <a:lnTo>
                  <a:pt x="173364" y="6407333"/>
                </a:lnTo>
                <a:lnTo>
                  <a:pt x="173364" y="6407332"/>
                </a:lnTo>
                <a:lnTo>
                  <a:pt x="166047" y="6392243"/>
                </a:lnTo>
                <a:lnTo>
                  <a:pt x="163946" y="6387910"/>
                </a:lnTo>
                <a:lnTo>
                  <a:pt x="162684" y="6365557"/>
                </a:ln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5"/>
                </a:ln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60957" y="5909351"/>
                </a:lnTo>
                <a:cubicBezTo>
                  <a:pt x="164171" y="5900611"/>
                  <a:pt x="168076" y="5892038"/>
                  <a:pt x="171981" y="5883752"/>
                </a:cubicBez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cubicBezTo>
                  <a:pt x="341628" y="5528265"/>
                  <a:pt x="338961" y="5524467"/>
                  <a:pt x="337324" y="5520422"/>
                </a:cubicBez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4317" y="5355014"/>
                </a:lnTo>
                <a:cubicBezTo>
                  <a:pt x="366264" y="5325412"/>
                  <a:pt x="358727" y="5298086"/>
                  <a:pt x="335437" y="5272796"/>
                </a:cubicBez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4"/>
                </a:lnTo>
                <a:lnTo>
                  <a:pt x="315052" y="5166113"/>
                </a:lnTo>
                <a:lnTo>
                  <a:pt x="308337" y="5133225"/>
                </a:lnTo>
                <a:lnTo>
                  <a:pt x="315482" y="5102461"/>
                </a:lnTo>
                <a:cubicBezTo>
                  <a:pt x="322817" y="5082339"/>
                  <a:pt x="333247" y="5062669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72538" y="4969748"/>
                  <a:pt x="383790" y="4953853"/>
                  <a:pt x="385799" y="4933805"/>
                </a:cubicBezTo>
                <a:lnTo>
                  <a:pt x="385799" y="4933805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87469" y="4867614"/>
                </a:lnTo>
                <a:cubicBezTo>
                  <a:pt x="392589" y="4853636"/>
                  <a:pt x="401352" y="4840633"/>
                  <a:pt x="412401" y="4828917"/>
                </a:cubicBez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lnTo>
                  <a:pt x="401733" y="4221391"/>
                </a:lnTo>
                <a:lnTo>
                  <a:pt x="401733" y="4221391"/>
                </a:lnTo>
                <a:lnTo>
                  <a:pt x="401638" y="4192388"/>
                </a:lnTo>
                <a:lnTo>
                  <a:pt x="405543" y="4165384"/>
                </a:lnTo>
                <a:cubicBezTo>
                  <a:pt x="414402" y="4144333"/>
                  <a:pt x="417831" y="4123948"/>
                  <a:pt x="416855" y="4103826"/>
                </a:cubicBez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20"/>
                </a:ln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8"/>
                </a:ln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3"/>
                </a:lnTo>
                <a:lnTo>
                  <a:pt x="366072" y="2947862"/>
                </a:lnTo>
                <a:cubicBezTo>
                  <a:pt x="364965" y="2913982"/>
                  <a:pt x="351534" y="2881226"/>
                  <a:pt x="341533" y="2848793"/>
                </a:cubicBez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16497" y="2426822"/>
                  <a:pt x="410353" y="2444777"/>
                  <a:pt x="409472" y="2463017"/>
                </a:cubicBezTo>
                <a:lnTo>
                  <a:pt x="409472" y="2463018"/>
                </a:lnTo>
                <a:lnTo>
                  <a:pt x="409472" y="2463018"/>
                </a:lnTo>
                <a:cubicBezTo>
                  <a:pt x="408591" y="2481259"/>
                  <a:pt x="412972" y="2499786"/>
                  <a:pt x="418115" y="2518265"/>
                </a:cubicBez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52"/>
                </a:ln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lnTo>
                  <a:pt x="296001" y="2745352"/>
                </a:ln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cubicBezTo>
                  <a:pt x="415544" y="2509025"/>
                  <a:pt x="413163" y="2499773"/>
                  <a:pt x="411535" y="2490551"/>
                </a:cubicBezTo>
                <a:lnTo>
                  <a:pt x="409472" y="2463018"/>
                </a:lnTo>
                <a:lnTo>
                  <a:pt x="415303" y="2435913"/>
                </a:lnTo>
                <a:cubicBezTo>
                  <a:pt x="418938" y="2426977"/>
                  <a:pt x="424451" y="2418154"/>
                  <a:pt x="432404" y="2409486"/>
                </a:cubicBez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2926" y="1453958"/>
                </a:moveTo>
                <a:lnTo>
                  <a:pt x="798723" y="1459073"/>
                </a:lnTo>
                <a:lnTo>
                  <a:pt x="807941" y="1481572"/>
                </a:lnTo>
                <a:lnTo>
                  <a:pt x="798724" y="1459074"/>
                </a:lnTo>
                <a:lnTo>
                  <a:pt x="798723" y="1459073"/>
                </a:lnTo>
                <a:lnTo>
                  <a:pt x="798723" y="1459073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69105" y="298169"/>
                </a:moveTo>
                <a:lnTo>
                  <a:pt x="783887" y="313533"/>
                </a:ln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lnTo>
                  <a:pt x="783887" y="313533"/>
                </a:lnTo>
                <a:lnTo>
                  <a:pt x="783887" y="313533"/>
                </a:ln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58551" y="228948"/>
                </a:lnTo>
                <a:lnTo>
                  <a:pt x="758551" y="228949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4543953" y="2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284400" y="6858001"/>
                </a:ln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lnTo>
                  <a:pt x="311551" y="6702976"/>
                </a:lnTo>
                <a:lnTo>
                  <a:pt x="311551" y="6702976"/>
                </a:lnTo>
                <a:cubicBezTo>
                  <a:pt x="311956" y="6689783"/>
                  <a:pt x="307622" y="6676448"/>
                  <a:pt x="296953" y="6662541"/>
                </a:cubicBezTo>
                <a:cubicBezTo>
                  <a:pt x="293286" y="6657825"/>
                  <a:pt x="290989" y="6651967"/>
                  <a:pt x="289870" y="6645552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lnTo>
                  <a:pt x="328959" y="6564620"/>
                </a:ln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58" y="6625225"/>
                </a:lnTo>
                <a:cubicBezTo>
                  <a:pt x="287762" y="6639108"/>
                  <a:pt x="289619" y="6653111"/>
                  <a:pt x="296953" y="6662542"/>
                </a:cubicBezTo>
                <a:cubicBezTo>
                  <a:pt x="302288" y="6669496"/>
                  <a:pt x="306038" y="6676306"/>
                  <a:pt x="308405" y="6683027"/>
                </a:cubicBezTo>
                <a:lnTo>
                  <a:pt x="311551" y="6702976"/>
                </a:ln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78237" y="6812064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  <a:noFill/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B60959F-9B69-4520-A16E-EA6BECC74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00" y="-1"/>
            <a:ext cx="874716" cy="6858001"/>
            <a:chOff x="7620000" y="-1"/>
            <a:chExt cx="874716" cy="6858001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8D5A6E8-CD1B-4796-ABD1-A6F27F6C0E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7E12F56-F4EE-4535-8677-C11996E24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73972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67C5352-5266-10CD-C861-7F1F14D029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3" r="5301" b="-2"/>
          <a:stretch/>
        </p:blipFill>
        <p:spPr bwMode="auto"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2DB22E-7619-FC6C-DCC7-F0626D3BD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3650" y="3962400"/>
            <a:ext cx="5505814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Where am I?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89B9B8-4D32-6D37-82F6-00AC393EA6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7" r="2613" b="-3"/>
          <a:stretch/>
        </p:blipFill>
        <p:spPr bwMode="auto"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866060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7B42F36-B3C1-4247-AF36-090F0134E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FEF131A2-E574-4D95-A322-C5FF0B64E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solidFill>
                  <a:srgbClr val="000000"/>
                </a:solidFill>
                <a:latin typeface="Times-Roman"/>
              </a:rPr>
              <a:t>FamilyID=Office_ArchiveTorn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75A5C1-D6D4-D38D-5F4C-A3014FE06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361" y="4748796"/>
            <a:ext cx="8804444" cy="1004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Where am I?</a:t>
            </a:r>
          </a:p>
        </p:txBody>
      </p:sp>
      <p:pic>
        <p:nvPicPr>
          <p:cNvPr id="4" name="Content Placeholder 3" descr="Image preview">
            <a:extLst>
              <a:ext uri="{FF2B5EF4-FFF2-40B4-BE49-F238E27FC236}">
                <a16:creationId xmlns:a16="http://schemas.microsoft.com/office/drawing/2014/main" id="{E8E52F53-E190-7B9D-C2EB-A84E989FB0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" r="4" b="4667"/>
          <a:stretch/>
        </p:blipFill>
        <p:spPr bwMode="auto">
          <a:xfrm>
            <a:off x="4038601" y="10"/>
            <a:ext cx="4079551" cy="5121732"/>
          </a:xfrm>
          <a:custGeom>
            <a:avLst/>
            <a:gdLst/>
            <a:ahLst/>
            <a:cxnLst/>
            <a:rect l="l" t="t" r="r" b="b"/>
            <a:pathLst>
              <a:path w="4079551" h="5121742">
                <a:moveTo>
                  <a:pt x="0" y="0"/>
                </a:moveTo>
                <a:lnTo>
                  <a:pt x="1995194" y="0"/>
                </a:lnTo>
                <a:lnTo>
                  <a:pt x="2066032" y="17448"/>
                </a:lnTo>
                <a:cubicBezTo>
                  <a:pt x="2128997" y="23966"/>
                  <a:pt x="2110147" y="27214"/>
                  <a:pt x="2159511" y="26888"/>
                </a:cubicBezTo>
                <a:cubicBezTo>
                  <a:pt x="2164432" y="26525"/>
                  <a:pt x="2173850" y="35708"/>
                  <a:pt x="2192911" y="33431"/>
                </a:cubicBezTo>
                <a:cubicBezTo>
                  <a:pt x="2223081" y="37362"/>
                  <a:pt x="2206425" y="48416"/>
                  <a:pt x="2245068" y="52056"/>
                </a:cubicBezTo>
                <a:cubicBezTo>
                  <a:pt x="2241495" y="55478"/>
                  <a:pt x="2279354" y="53783"/>
                  <a:pt x="2283002" y="65933"/>
                </a:cubicBezTo>
                <a:cubicBezTo>
                  <a:pt x="2299420" y="69803"/>
                  <a:pt x="2324641" y="73066"/>
                  <a:pt x="2343575" y="75274"/>
                </a:cubicBezTo>
                <a:cubicBezTo>
                  <a:pt x="2371943" y="81224"/>
                  <a:pt x="2386065" y="87641"/>
                  <a:pt x="2390257" y="91880"/>
                </a:cubicBezTo>
                <a:cubicBezTo>
                  <a:pt x="2418657" y="98611"/>
                  <a:pt x="2415586" y="99822"/>
                  <a:pt x="2452878" y="114104"/>
                </a:cubicBezTo>
                <a:cubicBezTo>
                  <a:pt x="2474763" y="108974"/>
                  <a:pt x="2493568" y="120070"/>
                  <a:pt x="2502728" y="130204"/>
                </a:cubicBezTo>
                <a:cubicBezTo>
                  <a:pt x="2527501" y="139804"/>
                  <a:pt x="2581310" y="162727"/>
                  <a:pt x="2616700" y="165762"/>
                </a:cubicBezTo>
                <a:cubicBezTo>
                  <a:pt x="2670822" y="165032"/>
                  <a:pt x="2655678" y="176304"/>
                  <a:pt x="2679757" y="184874"/>
                </a:cubicBezTo>
                <a:cubicBezTo>
                  <a:pt x="2698501" y="195527"/>
                  <a:pt x="2695893" y="186329"/>
                  <a:pt x="2715454" y="199796"/>
                </a:cubicBezTo>
                <a:lnTo>
                  <a:pt x="2751684" y="215417"/>
                </a:lnTo>
                <a:lnTo>
                  <a:pt x="2795379" y="239878"/>
                </a:lnTo>
                <a:lnTo>
                  <a:pt x="2805381" y="246602"/>
                </a:lnTo>
                <a:cubicBezTo>
                  <a:pt x="2810511" y="246626"/>
                  <a:pt x="2813766" y="247045"/>
                  <a:pt x="2815845" y="247782"/>
                </a:cubicBezTo>
                <a:cubicBezTo>
                  <a:pt x="2815896" y="247881"/>
                  <a:pt x="2815949" y="247980"/>
                  <a:pt x="2816000" y="248079"/>
                </a:cubicBezTo>
                <a:lnTo>
                  <a:pt x="2830764" y="251040"/>
                </a:lnTo>
                <a:cubicBezTo>
                  <a:pt x="2847879" y="251404"/>
                  <a:pt x="2882218" y="277370"/>
                  <a:pt x="2898472" y="276678"/>
                </a:cubicBezTo>
                <a:cubicBezTo>
                  <a:pt x="2905647" y="293133"/>
                  <a:pt x="2902453" y="265766"/>
                  <a:pt x="2929804" y="280704"/>
                </a:cubicBezTo>
                <a:cubicBezTo>
                  <a:pt x="2941996" y="282696"/>
                  <a:pt x="2947122" y="284716"/>
                  <a:pt x="2957338" y="286247"/>
                </a:cubicBezTo>
                <a:cubicBezTo>
                  <a:pt x="2957479" y="286667"/>
                  <a:pt x="2990960" y="289467"/>
                  <a:pt x="2991101" y="289887"/>
                </a:cubicBezTo>
                <a:lnTo>
                  <a:pt x="3015504" y="293980"/>
                </a:lnTo>
                <a:lnTo>
                  <a:pt x="3021078" y="296051"/>
                </a:lnTo>
                <a:lnTo>
                  <a:pt x="3053567" y="292851"/>
                </a:lnTo>
                <a:lnTo>
                  <a:pt x="3069787" y="292672"/>
                </a:lnTo>
                <a:lnTo>
                  <a:pt x="3075539" y="289579"/>
                </a:lnTo>
                <a:cubicBezTo>
                  <a:pt x="3081105" y="287930"/>
                  <a:pt x="3088240" y="287741"/>
                  <a:pt x="3098888" y="290860"/>
                </a:cubicBezTo>
                <a:lnTo>
                  <a:pt x="3101129" y="292153"/>
                </a:lnTo>
                <a:lnTo>
                  <a:pt x="3133932" y="286561"/>
                </a:lnTo>
                <a:cubicBezTo>
                  <a:pt x="3140944" y="284784"/>
                  <a:pt x="3168952" y="294171"/>
                  <a:pt x="3174858" y="290616"/>
                </a:cubicBezTo>
                <a:cubicBezTo>
                  <a:pt x="3230764" y="295457"/>
                  <a:pt x="3264969" y="278925"/>
                  <a:pt x="3333227" y="290351"/>
                </a:cubicBezTo>
                <a:cubicBezTo>
                  <a:pt x="3378919" y="294938"/>
                  <a:pt x="3404596" y="294841"/>
                  <a:pt x="3434083" y="298450"/>
                </a:cubicBezTo>
                <a:cubicBezTo>
                  <a:pt x="3463570" y="302059"/>
                  <a:pt x="3491152" y="308462"/>
                  <a:pt x="3510149" y="312007"/>
                </a:cubicBezTo>
                <a:cubicBezTo>
                  <a:pt x="3529146" y="315552"/>
                  <a:pt x="3524019" y="317217"/>
                  <a:pt x="3548064" y="319723"/>
                </a:cubicBezTo>
                <a:cubicBezTo>
                  <a:pt x="3572109" y="322229"/>
                  <a:pt x="3631075" y="320322"/>
                  <a:pt x="3654421" y="327043"/>
                </a:cubicBezTo>
                <a:cubicBezTo>
                  <a:pt x="3679638" y="326359"/>
                  <a:pt x="3682937" y="337391"/>
                  <a:pt x="3696714" y="336075"/>
                </a:cubicBezTo>
                <a:cubicBezTo>
                  <a:pt x="3767949" y="352546"/>
                  <a:pt x="3827292" y="349618"/>
                  <a:pt x="3913983" y="346950"/>
                </a:cubicBezTo>
                <a:cubicBezTo>
                  <a:pt x="3971130" y="351831"/>
                  <a:pt x="3970098" y="354607"/>
                  <a:pt x="3995145" y="357420"/>
                </a:cubicBezTo>
                <a:cubicBezTo>
                  <a:pt x="4002790" y="360247"/>
                  <a:pt x="4006581" y="350414"/>
                  <a:pt x="4013468" y="354306"/>
                </a:cubicBezTo>
                <a:lnTo>
                  <a:pt x="4048834" y="359505"/>
                </a:lnTo>
                <a:lnTo>
                  <a:pt x="4074799" y="369645"/>
                </a:lnTo>
                <a:lnTo>
                  <a:pt x="4079551" y="370898"/>
                </a:lnTo>
                <a:lnTo>
                  <a:pt x="4079551" y="5121742"/>
                </a:lnTo>
                <a:lnTo>
                  <a:pt x="4068742" y="5113500"/>
                </a:lnTo>
                <a:cubicBezTo>
                  <a:pt x="4063338" y="5107661"/>
                  <a:pt x="4059868" y="5101409"/>
                  <a:pt x="4058894" y="5094665"/>
                </a:cubicBezTo>
                <a:cubicBezTo>
                  <a:pt x="3987852" y="5077156"/>
                  <a:pt x="4047488" y="5077984"/>
                  <a:pt x="3952029" y="5063154"/>
                </a:cubicBezTo>
                <a:cubicBezTo>
                  <a:pt x="3867363" y="5050598"/>
                  <a:pt x="3615061" y="5028910"/>
                  <a:pt x="3557637" y="5010001"/>
                </a:cubicBezTo>
                <a:cubicBezTo>
                  <a:pt x="3479990" y="5000422"/>
                  <a:pt x="3519950" y="4999882"/>
                  <a:pt x="3486145" y="5005680"/>
                </a:cubicBezTo>
                <a:cubicBezTo>
                  <a:pt x="3429218" y="5014226"/>
                  <a:pt x="3425986" y="4996913"/>
                  <a:pt x="3388517" y="4998135"/>
                </a:cubicBezTo>
                <a:cubicBezTo>
                  <a:pt x="3332792" y="4985135"/>
                  <a:pt x="3225211" y="4978839"/>
                  <a:pt x="3151800" y="4964999"/>
                </a:cubicBezTo>
                <a:cubicBezTo>
                  <a:pt x="3089955" y="4955605"/>
                  <a:pt x="3078013" y="4941781"/>
                  <a:pt x="3017820" y="4936923"/>
                </a:cubicBezTo>
                <a:cubicBezTo>
                  <a:pt x="2983861" y="4928606"/>
                  <a:pt x="2965335" y="4947639"/>
                  <a:pt x="2948051" y="4915098"/>
                </a:cubicBezTo>
                <a:cubicBezTo>
                  <a:pt x="2926332" y="4902193"/>
                  <a:pt x="2886343" y="4901643"/>
                  <a:pt x="2850186" y="4894812"/>
                </a:cubicBezTo>
                <a:cubicBezTo>
                  <a:pt x="2832001" y="4893294"/>
                  <a:pt x="2812810" y="4898744"/>
                  <a:pt x="2773357" y="4888477"/>
                </a:cubicBezTo>
                <a:cubicBezTo>
                  <a:pt x="2743350" y="4880689"/>
                  <a:pt x="2708497" y="4865066"/>
                  <a:pt x="2705025" y="4886289"/>
                </a:cubicBezTo>
                <a:cubicBezTo>
                  <a:pt x="2674575" y="4858628"/>
                  <a:pt x="2685763" y="4877642"/>
                  <a:pt x="2646233" y="4877189"/>
                </a:cubicBezTo>
                <a:cubicBezTo>
                  <a:pt x="2543240" y="4848149"/>
                  <a:pt x="2501889" y="4866909"/>
                  <a:pt x="2424169" y="4851885"/>
                </a:cubicBezTo>
                <a:cubicBezTo>
                  <a:pt x="2404486" y="4833480"/>
                  <a:pt x="2400682" y="4878338"/>
                  <a:pt x="2350685" y="4835310"/>
                </a:cubicBezTo>
                <a:cubicBezTo>
                  <a:pt x="2346969" y="4837458"/>
                  <a:pt x="2324430" y="4815003"/>
                  <a:pt x="2309189" y="4809282"/>
                </a:cubicBezTo>
                <a:cubicBezTo>
                  <a:pt x="2293948" y="4803561"/>
                  <a:pt x="2272811" y="4801970"/>
                  <a:pt x="2259235" y="4800986"/>
                </a:cubicBezTo>
                <a:cubicBezTo>
                  <a:pt x="2245658" y="4800001"/>
                  <a:pt x="2243609" y="4803372"/>
                  <a:pt x="2227729" y="4803372"/>
                </a:cubicBezTo>
                <a:cubicBezTo>
                  <a:pt x="2211848" y="4803372"/>
                  <a:pt x="2190174" y="4790407"/>
                  <a:pt x="2160878" y="4813279"/>
                </a:cubicBezTo>
                <a:cubicBezTo>
                  <a:pt x="2146951" y="4811561"/>
                  <a:pt x="2155252" y="4798893"/>
                  <a:pt x="2144167" y="4793069"/>
                </a:cubicBezTo>
                <a:cubicBezTo>
                  <a:pt x="2138625" y="4790157"/>
                  <a:pt x="2130209" y="4787368"/>
                  <a:pt x="2121162" y="4784859"/>
                </a:cubicBezTo>
                <a:lnTo>
                  <a:pt x="2094401" y="4778344"/>
                </a:lnTo>
                <a:lnTo>
                  <a:pt x="2094882" y="4776919"/>
                </a:lnTo>
                <a:cubicBezTo>
                  <a:pt x="2092677" y="4775558"/>
                  <a:pt x="2089097" y="4774323"/>
                  <a:pt x="2087794" y="4774223"/>
                </a:cubicBezTo>
                <a:cubicBezTo>
                  <a:pt x="2086491" y="4774123"/>
                  <a:pt x="2087466" y="4775159"/>
                  <a:pt x="2094371" y="4778337"/>
                </a:cubicBezTo>
                <a:lnTo>
                  <a:pt x="2094401" y="4778344"/>
                </a:lnTo>
                <a:lnTo>
                  <a:pt x="2093715" y="4780377"/>
                </a:lnTo>
                <a:cubicBezTo>
                  <a:pt x="2089515" y="4780985"/>
                  <a:pt x="2080286" y="4780711"/>
                  <a:pt x="2062375" y="4778549"/>
                </a:cubicBezTo>
                <a:cubicBezTo>
                  <a:pt x="2042674" y="4771181"/>
                  <a:pt x="2014477" y="4774492"/>
                  <a:pt x="1994248" y="4768862"/>
                </a:cubicBezTo>
                <a:cubicBezTo>
                  <a:pt x="1974019" y="4763231"/>
                  <a:pt x="1952871" y="4755713"/>
                  <a:pt x="1937256" y="4751678"/>
                </a:cubicBezTo>
                <a:cubicBezTo>
                  <a:pt x="1907785" y="4744300"/>
                  <a:pt x="1899543" y="4740617"/>
                  <a:pt x="1881810" y="4737737"/>
                </a:cubicBezTo>
                <a:cubicBezTo>
                  <a:pt x="1864077" y="4734858"/>
                  <a:pt x="1845240" y="4734501"/>
                  <a:pt x="1830859" y="4734403"/>
                </a:cubicBezTo>
                <a:cubicBezTo>
                  <a:pt x="1816479" y="4734305"/>
                  <a:pt x="1813540" y="4739700"/>
                  <a:pt x="1795527" y="4737148"/>
                </a:cubicBezTo>
                <a:cubicBezTo>
                  <a:pt x="1766274" y="4729435"/>
                  <a:pt x="1769196" y="4730400"/>
                  <a:pt x="1733366" y="4726150"/>
                </a:cubicBezTo>
                <a:lnTo>
                  <a:pt x="1642377" y="4726617"/>
                </a:lnTo>
                <a:lnTo>
                  <a:pt x="1611957" y="4723904"/>
                </a:lnTo>
                <a:cubicBezTo>
                  <a:pt x="1601202" y="4725929"/>
                  <a:pt x="1590447" y="4714121"/>
                  <a:pt x="1579694" y="4716145"/>
                </a:cubicBezTo>
                <a:lnTo>
                  <a:pt x="1529000" y="4712292"/>
                </a:lnTo>
                <a:cubicBezTo>
                  <a:pt x="1506629" y="4692374"/>
                  <a:pt x="1502551" y="4712551"/>
                  <a:pt x="1486695" y="4707303"/>
                </a:cubicBezTo>
                <a:cubicBezTo>
                  <a:pt x="1459462" y="4696523"/>
                  <a:pt x="1453852" y="4697563"/>
                  <a:pt x="1426366" y="4687718"/>
                </a:cubicBezTo>
                <a:cubicBezTo>
                  <a:pt x="1412560" y="4689453"/>
                  <a:pt x="1397512" y="4684365"/>
                  <a:pt x="1384037" y="4687843"/>
                </a:cubicBezTo>
                <a:lnTo>
                  <a:pt x="1346996" y="4686184"/>
                </a:lnTo>
                <a:lnTo>
                  <a:pt x="1308817" y="4690023"/>
                </a:lnTo>
                <a:lnTo>
                  <a:pt x="1268850" y="4701204"/>
                </a:lnTo>
                <a:cubicBezTo>
                  <a:pt x="1253323" y="4701949"/>
                  <a:pt x="1236826" y="4700974"/>
                  <a:pt x="1218909" y="4697243"/>
                </a:cubicBezTo>
                <a:cubicBezTo>
                  <a:pt x="1204883" y="4695263"/>
                  <a:pt x="1183521" y="4694006"/>
                  <a:pt x="1167081" y="4681108"/>
                </a:cubicBezTo>
                <a:cubicBezTo>
                  <a:pt x="1150641" y="4668210"/>
                  <a:pt x="1027982" y="4656956"/>
                  <a:pt x="1028065" y="4656732"/>
                </a:cubicBezTo>
                <a:cubicBezTo>
                  <a:pt x="997413" y="4653433"/>
                  <a:pt x="998916" y="4666066"/>
                  <a:pt x="983167" y="4667463"/>
                </a:cubicBezTo>
                <a:cubicBezTo>
                  <a:pt x="967418" y="4668859"/>
                  <a:pt x="959283" y="4663456"/>
                  <a:pt x="933575" y="4665113"/>
                </a:cubicBezTo>
                <a:cubicBezTo>
                  <a:pt x="907867" y="4666771"/>
                  <a:pt x="856664" y="4676890"/>
                  <a:pt x="828922" y="4677409"/>
                </a:cubicBezTo>
                <a:cubicBezTo>
                  <a:pt x="808598" y="4677652"/>
                  <a:pt x="807933" y="4665718"/>
                  <a:pt x="785859" y="4661311"/>
                </a:cubicBezTo>
                <a:cubicBezTo>
                  <a:pt x="764346" y="4676275"/>
                  <a:pt x="708123" y="4640980"/>
                  <a:pt x="709519" y="4662282"/>
                </a:cubicBezTo>
                <a:cubicBezTo>
                  <a:pt x="657776" y="4649495"/>
                  <a:pt x="666334" y="4651568"/>
                  <a:pt x="642835" y="4656529"/>
                </a:cubicBezTo>
                <a:lnTo>
                  <a:pt x="617041" y="4662947"/>
                </a:lnTo>
                <a:lnTo>
                  <a:pt x="530174" y="4659157"/>
                </a:lnTo>
                <a:lnTo>
                  <a:pt x="522967" y="4664296"/>
                </a:lnTo>
                <a:lnTo>
                  <a:pt x="505439" y="4665425"/>
                </a:lnTo>
                <a:lnTo>
                  <a:pt x="498947" y="4666124"/>
                </a:lnTo>
                <a:lnTo>
                  <a:pt x="494921" y="4663656"/>
                </a:lnTo>
                <a:cubicBezTo>
                  <a:pt x="492531" y="4662547"/>
                  <a:pt x="490756" y="4662473"/>
                  <a:pt x="489479" y="4664277"/>
                </a:cubicBezTo>
                <a:cubicBezTo>
                  <a:pt x="489277" y="4665254"/>
                  <a:pt x="489077" y="4666231"/>
                  <a:pt x="488876" y="4667208"/>
                </a:cubicBezTo>
                <a:lnTo>
                  <a:pt x="454603" y="4670897"/>
                </a:lnTo>
                <a:lnTo>
                  <a:pt x="208211" y="4676399"/>
                </a:lnTo>
                <a:cubicBezTo>
                  <a:pt x="153499" y="4693629"/>
                  <a:pt x="92158" y="4691047"/>
                  <a:pt x="29399" y="4685637"/>
                </a:cubicBezTo>
                <a:lnTo>
                  <a:pt x="0" y="4683114"/>
                </a:lnTo>
                <a:close/>
              </a:path>
            </a:pathLst>
          </a:custGeom>
          <a:noFill/>
        </p:spPr>
      </p:pic>
      <p:pic>
        <p:nvPicPr>
          <p:cNvPr id="5" name="Picture 4" descr="Image preview">
            <a:extLst>
              <a:ext uri="{FF2B5EF4-FFF2-40B4-BE49-F238E27FC236}">
                <a16:creationId xmlns:a16="http://schemas.microsoft.com/office/drawing/2014/main" id="{3C0FD0D4-30CA-D0D6-9C95-74AD320288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18"/>
          <a:stretch/>
        </p:blipFill>
        <p:spPr bwMode="auto">
          <a:xfrm>
            <a:off x="20" y="10"/>
            <a:ext cx="4044282" cy="4706602"/>
          </a:xfrm>
          <a:custGeom>
            <a:avLst/>
            <a:gdLst/>
            <a:ahLst/>
            <a:cxnLst/>
            <a:rect l="l" t="t" r="r" b="b"/>
            <a:pathLst>
              <a:path w="4044302" h="4706612">
                <a:moveTo>
                  <a:pt x="0" y="0"/>
                </a:moveTo>
                <a:lnTo>
                  <a:pt x="4044302" y="0"/>
                </a:lnTo>
                <a:lnTo>
                  <a:pt x="4044302" y="4683603"/>
                </a:lnTo>
                <a:lnTo>
                  <a:pt x="3973451" y="4677522"/>
                </a:lnTo>
                <a:cubicBezTo>
                  <a:pt x="3942015" y="4675526"/>
                  <a:pt x="3910877" y="4674945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  <a:noFill/>
        </p:spPr>
      </p:pic>
      <p:sp>
        <p:nvSpPr>
          <p:cNvPr id="19" name="Freeform: Shape 14">
            <a:extLst>
              <a:ext uri="{FF2B5EF4-FFF2-40B4-BE49-F238E27FC236}">
                <a16:creationId xmlns:a16="http://schemas.microsoft.com/office/drawing/2014/main" id="{696B4F8D-F261-41C2-B0A1-B0899F667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3C7563A-4B20-4E0B-8548-374928B55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Image preview">
            <a:extLst>
              <a:ext uri="{FF2B5EF4-FFF2-40B4-BE49-F238E27FC236}">
                <a16:creationId xmlns:a16="http://schemas.microsoft.com/office/drawing/2014/main" id="{E4AC4E06-F8C6-8D86-4B78-F96A22BDC5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6145"/>
          <a:stretch/>
        </p:blipFill>
        <p:spPr bwMode="auto">
          <a:xfrm>
            <a:off x="8118152" y="370899"/>
            <a:ext cx="4073848" cy="5097855"/>
          </a:xfrm>
          <a:custGeom>
            <a:avLst/>
            <a:gdLst/>
            <a:ahLst/>
            <a:cxnLst/>
            <a:rect l="l" t="t" r="r" b="b"/>
            <a:pathLst>
              <a:path w="4073848" h="5097855">
                <a:moveTo>
                  <a:pt x="0" y="0"/>
                </a:moveTo>
                <a:lnTo>
                  <a:pt x="19820" y="5180"/>
                </a:lnTo>
                <a:lnTo>
                  <a:pt x="49402" y="7911"/>
                </a:lnTo>
                <a:cubicBezTo>
                  <a:pt x="58464" y="10327"/>
                  <a:pt x="59058" y="18121"/>
                  <a:pt x="71002" y="17994"/>
                </a:cubicBezTo>
                <a:cubicBezTo>
                  <a:pt x="107266" y="23166"/>
                  <a:pt x="172585" y="27649"/>
                  <a:pt x="221893" y="33346"/>
                </a:cubicBezTo>
                <a:cubicBezTo>
                  <a:pt x="246320" y="29951"/>
                  <a:pt x="281352" y="36453"/>
                  <a:pt x="291482" y="46142"/>
                </a:cubicBezTo>
                <a:cubicBezTo>
                  <a:pt x="303579" y="48837"/>
                  <a:pt x="332739" y="48886"/>
                  <a:pt x="344505" y="46978"/>
                </a:cubicBezTo>
                <a:cubicBezTo>
                  <a:pt x="354949" y="47257"/>
                  <a:pt x="356843" y="50945"/>
                  <a:pt x="370719" y="52379"/>
                </a:cubicBezTo>
                <a:cubicBezTo>
                  <a:pt x="385865" y="55758"/>
                  <a:pt x="418717" y="71770"/>
                  <a:pt x="432980" y="76777"/>
                </a:cubicBezTo>
                <a:cubicBezTo>
                  <a:pt x="447242" y="81784"/>
                  <a:pt x="432737" y="76599"/>
                  <a:pt x="456293" y="82419"/>
                </a:cubicBezTo>
                <a:cubicBezTo>
                  <a:pt x="464698" y="84403"/>
                  <a:pt x="462938" y="92138"/>
                  <a:pt x="481008" y="95827"/>
                </a:cubicBezTo>
                <a:cubicBezTo>
                  <a:pt x="499078" y="99517"/>
                  <a:pt x="539553" y="103782"/>
                  <a:pt x="564714" y="104556"/>
                </a:cubicBezTo>
                <a:cubicBezTo>
                  <a:pt x="592824" y="92037"/>
                  <a:pt x="582974" y="109081"/>
                  <a:pt x="634376" y="93326"/>
                </a:cubicBezTo>
                <a:cubicBezTo>
                  <a:pt x="635698" y="95341"/>
                  <a:pt x="656703" y="94474"/>
                  <a:pt x="678233" y="95822"/>
                </a:cubicBezTo>
                <a:cubicBezTo>
                  <a:pt x="699762" y="97170"/>
                  <a:pt x="745607" y="108465"/>
                  <a:pt x="763555" y="101412"/>
                </a:cubicBezTo>
                <a:lnTo>
                  <a:pt x="921892" y="100673"/>
                </a:lnTo>
                <a:lnTo>
                  <a:pt x="1012783" y="112509"/>
                </a:lnTo>
                <a:cubicBezTo>
                  <a:pt x="1044389" y="114404"/>
                  <a:pt x="1049697" y="123044"/>
                  <a:pt x="1070000" y="119654"/>
                </a:cubicBezTo>
                <a:cubicBezTo>
                  <a:pt x="1104224" y="121839"/>
                  <a:pt x="1082556" y="137881"/>
                  <a:pt x="1122043" y="124964"/>
                </a:cubicBezTo>
                <a:cubicBezTo>
                  <a:pt x="1111251" y="138700"/>
                  <a:pt x="1140599" y="121238"/>
                  <a:pt x="1160906" y="132297"/>
                </a:cubicBezTo>
                <a:cubicBezTo>
                  <a:pt x="1189386" y="124143"/>
                  <a:pt x="1218667" y="134414"/>
                  <a:pt x="1235955" y="135610"/>
                </a:cubicBezTo>
                <a:cubicBezTo>
                  <a:pt x="1253243" y="136806"/>
                  <a:pt x="1239866" y="140567"/>
                  <a:pt x="1264634" y="139474"/>
                </a:cubicBezTo>
                <a:lnTo>
                  <a:pt x="1299612" y="145010"/>
                </a:lnTo>
                <a:cubicBezTo>
                  <a:pt x="1297785" y="140439"/>
                  <a:pt x="1302846" y="141786"/>
                  <a:pt x="1316723" y="142501"/>
                </a:cubicBezTo>
                <a:lnTo>
                  <a:pt x="1353994" y="138427"/>
                </a:lnTo>
                <a:lnTo>
                  <a:pt x="1379571" y="142536"/>
                </a:lnTo>
                <a:cubicBezTo>
                  <a:pt x="1382999" y="142397"/>
                  <a:pt x="1407380" y="137923"/>
                  <a:pt x="1406891" y="134412"/>
                </a:cubicBezTo>
                <a:cubicBezTo>
                  <a:pt x="1433565" y="149140"/>
                  <a:pt x="1436234" y="139888"/>
                  <a:pt x="1463587" y="136134"/>
                </a:cubicBezTo>
                <a:cubicBezTo>
                  <a:pt x="1487038" y="137517"/>
                  <a:pt x="1466824" y="137982"/>
                  <a:pt x="1523495" y="139722"/>
                </a:cubicBezTo>
                <a:cubicBezTo>
                  <a:pt x="1545556" y="155891"/>
                  <a:pt x="1529698" y="128003"/>
                  <a:pt x="1573001" y="150645"/>
                </a:cubicBezTo>
                <a:cubicBezTo>
                  <a:pt x="1575121" y="148880"/>
                  <a:pt x="1601855" y="150499"/>
                  <a:pt x="1615848" y="152274"/>
                </a:cubicBezTo>
                <a:cubicBezTo>
                  <a:pt x="1629840" y="154049"/>
                  <a:pt x="1642482" y="151886"/>
                  <a:pt x="1656958" y="161298"/>
                </a:cubicBezTo>
                <a:cubicBezTo>
                  <a:pt x="1667535" y="164193"/>
                  <a:pt x="1648634" y="159956"/>
                  <a:pt x="1681709" y="164883"/>
                </a:cubicBezTo>
                <a:cubicBezTo>
                  <a:pt x="1714785" y="169810"/>
                  <a:pt x="1822594" y="186492"/>
                  <a:pt x="1855413" y="190858"/>
                </a:cubicBezTo>
                <a:cubicBezTo>
                  <a:pt x="1888232" y="195224"/>
                  <a:pt x="1865150" y="197788"/>
                  <a:pt x="1878624" y="198221"/>
                </a:cubicBezTo>
                <a:cubicBezTo>
                  <a:pt x="1892098" y="198654"/>
                  <a:pt x="1921110" y="191588"/>
                  <a:pt x="1936257" y="193458"/>
                </a:cubicBezTo>
                <a:cubicBezTo>
                  <a:pt x="1955273" y="195364"/>
                  <a:pt x="1958093" y="202665"/>
                  <a:pt x="1969506" y="202296"/>
                </a:cubicBezTo>
                <a:cubicBezTo>
                  <a:pt x="1980059" y="192079"/>
                  <a:pt x="1991264" y="192192"/>
                  <a:pt x="2009543" y="198388"/>
                </a:cubicBezTo>
                <a:cubicBezTo>
                  <a:pt x="2043643" y="201172"/>
                  <a:pt x="2043670" y="190662"/>
                  <a:pt x="2076599" y="192177"/>
                </a:cubicBezTo>
                <a:cubicBezTo>
                  <a:pt x="2091049" y="191598"/>
                  <a:pt x="2098780" y="194892"/>
                  <a:pt x="2122888" y="191618"/>
                </a:cubicBezTo>
                <a:cubicBezTo>
                  <a:pt x="2140054" y="192316"/>
                  <a:pt x="2174542" y="194072"/>
                  <a:pt x="2197782" y="183790"/>
                </a:cubicBezTo>
                <a:cubicBezTo>
                  <a:pt x="2222989" y="182481"/>
                  <a:pt x="2204683" y="182017"/>
                  <a:pt x="2232194" y="184607"/>
                </a:cubicBezTo>
                <a:cubicBezTo>
                  <a:pt x="2265802" y="185125"/>
                  <a:pt x="2279792" y="178894"/>
                  <a:pt x="2299212" y="180376"/>
                </a:cubicBezTo>
                <a:cubicBezTo>
                  <a:pt x="2311858" y="176121"/>
                  <a:pt x="2297536" y="181192"/>
                  <a:pt x="2346142" y="175851"/>
                </a:cubicBezTo>
                <a:cubicBezTo>
                  <a:pt x="2365406" y="185310"/>
                  <a:pt x="2381884" y="172374"/>
                  <a:pt x="2398368" y="174412"/>
                </a:cubicBezTo>
                <a:cubicBezTo>
                  <a:pt x="2424509" y="173378"/>
                  <a:pt x="2488760" y="173491"/>
                  <a:pt x="2512594" y="172027"/>
                </a:cubicBezTo>
                <a:cubicBezTo>
                  <a:pt x="2536428" y="170563"/>
                  <a:pt x="2511059" y="168382"/>
                  <a:pt x="2541375" y="165630"/>
                </a:cubicBezTo>
                <a:cubicBezTo>
                  <a:pt x="2597211" y="177879"/>
                  <a:pt x="2628371" y="155834"/>
                  <a:pt x="2684883" y="153136"/>
                </a:cubicBezTo>
                <a:cubicBezTo>
                  <a:pt x="2719188" y="136064"/>
                  <a:pt x="2743499" y="153798"/>
                  <a:pt x="2781009" y="140733"/>
                </a:cubicBezTo>
                <a:cubicBezTo>
                  <a:pt x="2806393" y="136738"/>
                  <a:pt x="2810080" y="140555"/>
                  <a:pt x="2824377" y="138690"/>
                </a:cubicBezTo>
                <a:cubicBezTo>
                  <a:pt x="2838674" y="136825"/>
                  <a:pt x="2854799" y="132329"/>
                  <a:pt x="2866792" y="129542"/>
                </a:cubicBezTo>
                <a:cubicBezTo>
                  <a:pt x="2873210" y="133180"/>
                  <a:pt x="2923100" y="126770"/>
                  <a:pt x="2921948" y="121966"/>
                </a:cubicBezTo>
                <a:cubicBezTo>
                  <a:pt x="2929361" y="123612"/>
                  <a:pt x="2949852" y="129984"/>
                  <a:pt x="2952165" y="122378"/>
                </a:cubicBezTo>
                <a:cubicBezTo>
                  <a:pt x="2990011" y="122297"/>
                  <a:pt x="3011272" y="121230"/>
                  <a:pt x="3044378" y="131368"/>
                </a:cubicBezTo>
                <a:cubicBezTo>
                  <a:pt x="3067906" y="135145"/>
                  <a:pt x="3051474" y="133118"/>
                  <a:pt x="3066117" y="135515"/>
                </a:cubicBezTo>
                <a:cubicBezTo>
                  <a:pt x="3080761" y="137912"/>
                  <a:pt x="3105156" y="133618"/>
                  <a:pt x="3129038" y="133048"/>
                </a:cubicBezTo>
                <a:cubicBezTo>
                  <a:pt x="3153252" y="133180"/>
                  <a:pt x="3181464" y="137262"/>
                  <a:pt x="3199396" y="138690"/>
                </a:cubicBezTo>
                <a:cubicBezTo>
                  <a:pt x="3217327" y="140118"/>
                  <a:pt x="3221605" y="139775"/>
                  <a:pt x="3236626" y="141617"/>
                </a:cubicBezTo>
                <a:cubicBezTo>
                  <a:pt x="3261693" y="138167"/>
                  <a:pt x="3282756" y="139985"/>
                  <a:pt x="3301529" y="147360"/>
                </a:cubicBezTo>
                <a:cubicBezTo>
                  <a:pt x="3316136" y="149253"/>
                  <a:pt x="3308650" y="153562"/>
                  <a:pt x="3319466" y="155359"/>
                </a:cubicBezTo>
                <a:cubicBezTo>
                  <a:pt x="3330283" y="157156"/>
                  <a:pt x="3337180" y="149032"/>
                  <a:pt x="3366431" y="150998"/>
                </a:cubicBezTo>
                <a:cubicBezTo>
                  <a:pt x="3376837" y="151395"/>
                  <a:pt x="3376489" y="159016"/>
                  <a:pt x="3398712" y="160121"/>
                </a:cubicBezTo>
                <a:cubicBezTo>
                  <a:pt x="3420936" y="161226"/>
                  <a:pt x="3510291" y="165983"/>
                  <a:pt x="3542998" y="167155"/>
                </a:cubicBezTo>
                <a:cubicBezTo>
                  <a:pt x="3575704" y="168327"/>
                  <a:pt x="3562463" y="165109"/>
                  <a:pt x="3578141" y="164774"/>
                </a:cubicBezTo>
                <a:cubicBezTo>
                  <a:pt x="3593820" y="164439"/>
                  <a:pt x="3612368" y="156036"/>
                  <a:pt x="3637070" y="165143"/>
                </a:cubicBezTo>
                <a:cubicBezTo>
                  <a:pt x="3655547" y="160298"/>
                  <a:pt x="3656022" y="171417"/>
                  <a:pt x="3676510" y="174285"/>
                </a:cubicBezTo>
                <a:cubicBezTo>
                  <a:pt x="3687814" y="178343"/>
                  <a:pt x="3701962" y="177166"/>
                  <a:pt x="3711295" y="179965"/>
                </a:cubicBezTo>
                <a:cubicBezTo>
                  <a:pt x="3720627" y="182764"/>
                  <a:pt x="3728005" y="183268"/>
                  <a:pt x="3734909" y="186315"/>
                </a:cubicBezTo>
                <a:cubicBezTo>
                  <a:pt x="3741813" y="189362"/>
                  <a:pt x="3743912" y="195469"/>
                  <a:pt x="3752716" y="198247"/>
                </a:cubicBezTo>
                <a:cubicBezTo>
                  <a:pt x="3761521" y="201025"/>
                  <a:pt x="3775291" y="205915"/>
                  <a:pt x="3785338" y="207746"/>
                </a:cubicBezTo>
                <a:cubicBezTo>
                  <a:pt x="3795386" y="209577"/>
                  <a:pt x="3793861" y="206743"/>
                  <a:pt x="3813002" y="209235"/>
                </a:cubicBezTo>
                <a:cubicBezTo>
                  <a:pt x="3844203" y="214556"/>
                  <a:pt x="3872302" y="218411"/>
                  <a:pt x="3907394" y="217935"/>
                </a:cubicBezTo>
                <a:cubicBezTo>
                  <a:pt x="3913972" y="227642"/>
                  <a:pt x="3924446" y="223236"/>
                  <a:pt x="3938455" y="218099"/>
                </a:cubicBezTo>
                <a:cubicBezTo>
                  <a:pt x="3964643" y="225179"/>
                  <a:pt x="4008872" y="230664"/>
                  <a:pt x="4053670" y="246493"/>
                </a:cubicBezTo>
                <a:cubicBezTo>
                  <a:pt x="4060026" y="249727"/>
                  <a:pt x="4064731" y="252068"/>
                  <a:pt x="4068686" y="253851"/>
                </a:cubicBezTo>
                <a:lnTo>
                  <a:pt x="4073848" y="255820"/>
                </a:lnTo>
                <a:lnTo>
                  <a:pt x="4073848" y="5096562"/>
                </a:lnTo>
                <a:lnTo>
                  <a:pt x="4062380" y="5097855"/>
                </a:lnTo>
                <a:cubicBezTo>
                  <a:pt x="4057192" y="5097055"/>
                  <a:pt x="4053199" y="5094472"/>
                  <a:pt x="4049820" y="5089388"/>
                </a:cubicBezTo>
                <a:cubicBezTo>
                  <a:pt x="4009878" y="5087267"/>
                  <a:pt x="3968705" y="5061632"/>
                  <a:pt x="3943125" y="5073727"/>
                </a:cubicBezTo>
                <a:cubicBezTo>
                  <a:pt x="3944749" y="5052314"/>
                  <a:pt x="3930432" y="5060350"/>
                  <a:pt x="3902578" y="5055197"/>
                </a:cubicBezTo>
                <a:cubicBezTo>
                  <a:pt x="3882656" y="5049199"/>
                  <a:pt x="3839627" y="5036588"/>
                  <a:pt x="3823591" y="5030823"/>
                </a:cubicBezTo>
                <a:cubicBezTo>
                  <a:pt x="3807556" y="5025058"/>
                  <a:pt x="3795270" y="5029266"/>
                  <a:pt x="3779178" y="5023718"/>
                </a:cubicBezTo>
                <a:cubicBezTo>
                  <a:pt x="3786402" y="5005404"/>
                  <a:pt x="3690441" y="5017899"/>
                  <a:pt x="3727041" y="5004453"/>
                </a:cubicBezTo>
                <a:cubicBezTo>
                  <a:pt x="3699629" y="4993542"/>
                  <a:pt x="3709708" y="4998999"/>
                  <a:pt x="3695215" y="5003935"/>
                </a:cubicBezTo>
                <a:cubicBezTo>
                  <a:pt x="3660744" y="4999180"/>
                  <a:pt x="3657695" y="4997754"/>
                  <a:pt x="3617918" y="5002257"/>
                </a:cubicBezTo>
                <a:cubicBezTo>
                  <a:pt x="3600258" y="5001551"/>
                  <a:pt x="3594004" y="4999083"/>
                  <a:pt x="3578292" y="4997633"/>
                </a:cubicBezTo>
                <a:cubicBezTo>
                  <a:pt x="3562580" y="4996183"/>
                  <a:pt x="3553912" y="4997238"/>
                  <a:pt x="3523647" y="4993560"/>
                </a:cubicBezTo>
                <a:cubicBezTo>
                  <a:pt x="3499709" y="4988949"/>
                  <a:pt x="3482330" y="4990238"/>
                  <a:pt x="3462999" y="4987582"/>
                </a:cubicBezTo>
                <a:cubicBezTo>
                  <a:pt x="3443667" y="4984927"/>
                  <a:pt x="3431887" y="4980755"/>
                  <a:pt x="3407661" y="4977626"/>
                </a:cubicBezTo>
                <a:cubicBezTo>
                  <a:pt x="3386862" y="4968882"/>
                  <a:pt x="3308417" y="4989840"/>
                  <a:pt x="3292705" y="4963636"/>
                </a:cubicBezTo>
                <a:cubicBezTo>
                  <a:pt x="3235824" y="4968918"/>
                  <a:pt x="3219730" y="4958334"/>
                  <a:pt x="3172975" y="4953691"/>
                </a:cubicBezTo>
                <a:cubicBezTo>
                  <a:pt x="3127763" y="4948837"/>
                  <a:pt x="3122071" y="4951787"/>
                  <a:pt x="3074842" y="4939189"/>
                </a:cubicBezTo>
                <a:cubicBezTo>
                  <a:pt x="3037951" y="4926629"/>
                  <a:pt x="3018156" y="4922664"/>
                  <a:pt x="2975114" y="4919945"/>
                </a:cubicBezTo>
                <a:cubicBezTo>
                  <a:pt x="2971916" y="4927359"/>
                  <a:pt x="2920569" y="4912496"/>
                  <a:pt x="2912264" y="4910306"/>
                </a:cubicBezTo>
                <a:cubicBezTo>
                  <a:pt x="2913215" y="4915182"/>
                  <a:pt x="2886096" y="4917324"/>
                  <a:pt x="2879068" y="4913219"/>
                </a:cubicBezTo>
                <a:cubicBezTo>
                  <a:pt x="2816888" y="4916083"/>
                  <a:pt x="2797908" y="4934735"/>
                  <a:pt x="2751306" y="4924939"/>
                </a:cubicBezTo>
                <a:cubicBezTo>
                  <a:pt x="2714930" y="4924870"/>
                  <a:pt x="2716667" y="4934409"/>
                  <a:pt x="2664406" y="4934300"/>
                </a:cubicBezTo>
                <a:cubicBezTo>
                  <a:pt x="2642420" y="4938458"/>
                  <a:pt x="2649006" y="4930226"/>
                  <a:pt x="2621651" y="4930533"/>
                </a:cubicBezTo>
                <a:cubicBezTo>
                  <a:pt x="2586738" y="4948131"/>
                  <a:pt x="2549613" y="4936664"/>
                  <a:pt x="2500282" y="4936142"/>
                </a:cubicBezTo>
                <a:cubicBezTo>
                  <a:pt x="2439944" y="4934837"/>
                  <a:pt x="2389504" y="4942093"/>
                  <a:pt x="2337000" y="4934320"/>
                </a:cubicBezTo>
                <a:cubicBezTo>
                  <a:pt x="2317698" y="4940567"/>
                  <a:pt x="2291907" y="4948971"/>
                  <a:pt x="2270703" y="4938111"/>
                </a:cubicBezTo>
                <a:cubicBezTo>
                  <a:pt x="2215033" y="4939841"/>
                  <a:pt x="2221532" y="4944790"/>
                  <a:pt x="2200316" y="4938470"/>
                </a:cubicBezTo>
                <a:cubicBezTo>
                  <a:pt x="2158078" y="4940893"/>
                  <a:pt x="2164891" y="4935351"/>
                  <a:pt x="2126710" y="4932347"/>
                </a:cubicBezTo>
                <a:cubicBezTo>
                  <a:pt x="2095620" y="4927728"/>
                  <a:pt x="2111086" y="4928153"/>
                  <a:pt x="2082324" y="4927593"/>
                </a:cubicBezTo>
                <a:cubicBezTo>
                  <a:pt x="2055130" y="4936130"/>
                  <a:pt x="2036508" y="4925578"/>
                  <a:pt x="2029206" y="4923365"/>
                </a:cubicBezTo>
                <a:cubicBezTo>
                  <a:pt x="2003508" y="4924806"/>
                  <a:pt x="1965456" y="4913048"/>
                  <a:pt x="1969765" y="4928228"/>
                </a:cubicBezTo>
                <a:cubicBezTo>
                  <a:pt x="1933670" y="4907655"/>
                  <a:pt x="1935015" y="4928539"/>
                  <a:pt x="1896446" y="4923240"/>
                </a:cubicBezTo>
                <a:cubicBezTo>
                  <a:pt x="1876120" y="4915707"/>
                  <a:pt x="1849790" y="4911657"/>
                  <a:pt x="1837029" y="4921066"/>
                </a:cubicBezTo>
                <a:cubicBezTo>
                  <a:pt x="1759478" y="4909120"/>
                  <a:pt x="1806390" y="4905512"/>
                  <a:pt x="1727326" y="4892968"/>
                </a:cubicBezTo>
                <a:cubicBezTo>
                  <a:pt x="1686312" y="4886651"/>
                  <a:pt x="1625466" y="4884219"/>
                  <a:pt x="1593578" y="4875201"/>
                </a:cubicBezTo>
                <a:cubicBezTo>
                  <a:pt x="1561690" y="4866183"/>
                  <a:pt x="1553872" y="4870257"/>
                  <a:pt x="1529199" y="4863739"/>
                </a:cubicBezTo>
                <a:cubicBezTo>
                  <a:pt x="1504527" y="4857222"/>
                  <a:pt x="1472957" y="4856729"/>
                  <a:pt x="1453102" y="4853389"/>
                </a:cubicBezTo>
                <a:cubicBezTo>
                  <a:pt x="1433246" y="4850048"/>
                  <a:pt x="1412604" y="4842097"/>
                  <a:pt x="1410062" y="4843700"/>
                </a:cubicBezTo>
                <a:cubicBezTo>
                  <a:pt x="1370061" y="4835203"/>
                  <a:pt x="1358114" y="4845698"/>
                  <a:pt x="1334230" y="4827940"/>
                </a:cubicBezTo>
                <a:cubicBezTo>
                  <a:pt x="1313790" y="4825698"/>
                  <a:pt x="1309169" y="4823751"/>
                  <a:pt x="1287424" y="4823328"/>
                </a:cubicBezTo>
                <a:cubicBezTo>
                  <a:pt x="1265680" y="4822905"/>
                  <a:pt x="1234048" y="4825438"/>
                  <a:pt x="1203760" y="4825401"/>
                </a:cubicBezTo>
                <a:cubicBezTo>
                  <a:pt x="1172376" y="4827120"/>
                  <a:pt x="1171591" y="4843575"/>
                  <a:pt x="1142353" y="4826911"/>
                </a:cubicBezTo>
                <a:cubicBezTo>
                  <a:pt x="1142648" y="4830450"/>
                  <a:pt x="1127453" y="4831600"/>
                  <a:pt x="1123543" y="4831484"/>
                </a:cubicBezTo>
                <a:lnTo>
                  <a:pt x="1092581" y="4833192"/>
                </a:lnTo>
                <a:lnTo>
                  <a:pt x="1089970" y="4827604"/>
                </a:lnTo>
                <a:cubicBezTo>
                  <a:pt x="1078405" y="4825299"/>
                  <a:pt x="1058546" y="4830811"/>
                  <a:pt x="1046990" y="4831800"/>
                </a:cubicBezTo>
                <a:lnTo>
                  <a:pt x="1020627" y="4833537"/>
                </a:lnTo>
                <a:lnTo>
                  <a:pt x="1010602" y="4832752"/>
                </a:lnTo>
                <a:lnTo>
                  <a:pt x="1006327" y="4832812"/>
                </a:lnTo>
                <a:lnTo>
                  <a:pt x="995285" y="4828639"/>
                </a:lnTo>
                <a:cubicBezTo>
                  <a:pt x="985016" y="4827594"/>
                  <a:pt x="977337" y="4820880"/>
                  <a:pt x="971197" y="4819859"/>
                </a:cubicBezTo>
                <a:cubicBezTo>
                  <a:pt x="965058" y="4818838"/>
                  <a:pt x="963247" y="4826590"/>
                  <a:pt x="958444" y="4822516"/>
                </a:cubicBezTo>
                <a:cubicBezTo>
                  <a:pt x="964528" y="4819545"/>
                  <a:pt x="954985" y="4817124"/>
                  <a:pt x="950776" y="4814966"/>
                </a:cubicBezTo>
                <a:lnTo>
                  <a:pt x="912589" y="4812307"/>
                </a:lnTo>
                <a:cubicBezTo>
                  <a:pt x="866435" y="4815189"/>
                  <a:pt x="882762" y="4802056"/>
                  <a:pt x="868646" y="4810372"/>
                </a:cubicBezTo>
                <a:cubicBezTo>
                  <a:pt x="833647" y="4816986"/>
                  <a:pt x="825964" y="4816964"/>
                  <a:pt x="813484" y="4815448"/>
                </a:cubicBezTo>
                <a:cubicBezTo>
                  <a:pt x="774068" y="4820782"/>
                  <a:pt x="767891" y="4822976"/>
                  <a:pt x="717218" y="4827378"/>
                </a:cubicBezTo>
                <a:cubicBezTo>
                  <a:pt x="688925" y="4839908"/>
                  <a:pt x="680839" y="4840723"/>
                  <a:pt x="659409" y="4845952"/>
                </a:cubicBezTo>
                <a:cubicBezTo>
                  <a:pt x="633011" y="4854112"/>
                  <a:pt x="639997" y="4860055"/>
                  <a:pt x="607917" y="4863927"/>
                </a:cubicBezTo>
                <a:cubicBezTo>
                  <a:pt x="591636" y="4868226"/>
                  <a:pt x="579429" y="4878384"/>
                  <a:pt x="569284" y="4882117"/>
                </a:cubicBezTo>
                <a:cubicBezTo>
                  <a:pt x="559139" y="4885850"/>
                  <a:pt x="555067" y="4884639"/>
                  <a:pt x="537968" y="4887374"/>
                </a:cubicBezTo>
                <a:cubicBezTo>
                  <a:pt x="526595" y="4886448"/>
                  <a:pt x="489777" y="4886423"/>
                  <a:pt x="482916" y="4888156"/>
                </a:cubicBezTo>
                <a:cubicBezTo>
                  <a:pt x="463365" y="4898273"/>
                  <a:pt x="445824" y="4886936"/>
                  <a:pt x="411637" y="4886771"/>
                </a:cubicBezTo>
                <a:lnTo>
                  <a:pt x="371262" y="4888142"/>
                </a:lnTo>
                <a:cubicBezTo>
                  <a:pt x="363928" y="4882747"/>
                  <a:pt x="306156" y="4880831"/>
                  <a:pt x="302060" y="4873520"/>
                </a:cubicBezTo>
                <a:cubicBezTo>
                  <a:pt x="280888" y="4866176"/>
                  <a:pt x="280811" y="4847663"/>
                  <a:pt x="248012" y="4840618"/>
                </a:cubicBezTo>
                <a:cubicBezTo>
                  <a:pt x="230331" y="4833575"/>
                  <a:pt x="240156" y="4851312"/>
                  <a:pt x="195979" y="4831260"/>
                </a:cubicBezTo>
                <a:cubicBezTo>
                  <a:pt x="165972" y="4807991"/>
                  <a:pt x="63439" y="4789506"/>
                  <a:pt x="10733" y="4758959"/>
                </a:cubicBezTo>
                <a:lnTo>
                  <a:pt x="0" y="4750844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1842974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255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B813AA-D231-656F-86E9-AAA5D1365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Where are we?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group of kids sitting on a swing&#10;&#10;Description automatically generated">
            <a:extLst>
              <a:ext uri="{FF2B5EF4-FFF2-40B4-BE49-F238E27FC236}">
                <a16:creationId xmlns:a16="http://schemas.microsoft.com/office/drawing/2014/main" id="{28DE189F-2685-E72F-67A8-EC1EF7CCA9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" b="9441"/>
          <a:stretch/>
        </p:blipFill>
        <p:spPr bwMode="auto">
          <a:xfrm>
            <a:off x="976251" y="942538"/>
            <a:ext cx="7163222" cy="4808332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3872153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9BE55E-54CF-B0A0-09AD-34DB51C48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5400" dirty="0">
                <a:latin typeface="Comic Sans MS" panose="030F0702030302020204" pitchFamily="66" charset="0"/>
              </a:rPr>
              <a:t>Where am I?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8B4CFF8-89B1-C4CE-8E0D-F7E5593E2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endParaRPr lang="en-US" sz="2200"/>
          </a:p>
        </p:txBody>
      </p:sp>
      <p:pic>
        <p:nvPicPr>
          <p:cNvPr id="4" name="Content Placeholder 3" descr="Image preview">
            <a:extLst>
              <a:ext uri="{FF2B5EF4-FFF2-40B4-BE49-F238E27FC236}">
                <a16:creationId xmlns:a16="http://schemas.microsoft.com/office/drawing/2014/main" id="{F8634A4C-B03F-D17C-0D5D-E8F4680B62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4" r="1521" b="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215134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82A3E9-9F8F-57DA-C035-4B38C5B96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Where am I?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2C9E775-27CA-A261-1744-EDD63A17C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pic>
        <p:nvPicPr>
          <p:cNvPr id="4" name="Content Placeholder 3" descr="Image preview">
            <a:extLst>
              <a:ext uri="{FF2B5EF4-FFF2-40B4-BE49-F238E27FC236}">
                <a16:creationId xmlns:a16="http://schemas.microsoft.com/office/drawing/2014/main" id="{7CE867BF-B022-EBF0-3192-0BFA557F73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0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80780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D2C7FB-4506-126F-F2D8-901A38863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807305"/>
          </a:xfrm>
        </p:spPr>
        <p:txBody>
          <a:bodyPr>
            <a:norm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Where am I?</a:t>
            </a:r>
          </a:p>
        </p:txBody>
      </p:sp>
      <p:pic>
        <p:nvPicPr>
          <p:cNvPr id="4" name="Content Placeholder 3" descr="Image preview">
            <a:extLst>
              <a:ext uri="{FF2B5EF4-FFF2-40B4-BE49-F238E27FC236}">
                <a16:creationId xmlns:a16="http://schemas.microsoft.com/office/drawing/2014/main" id="{70AF1458-5278-0B39-05C3-699CF3D5BE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1" r="-2" b="5826"/>
          <a:stretch/>
        </p:blipFill>
        <p:spPr bwMode="auto"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noFill/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7E73B11-6128-EAE6-8D9B-5FEE025ED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788" y="2333297"/>
            <a:ext cx="4840010" cy="3843666"/>
          </a:xfrm>
        </p:spPr>
        <p:txBody>
          <a:bodyPr>
            <a:normAutofit/>
          </a:bodyPr>
          <a:lstStyle/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826286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1">
            <a:extLst>
              <a:ext uri="{FF2B5EF4-FFF2-40B4-BE49-F238E27FC236}">
                <a16:creationId xmlns:a16="http://schemas.microsoft.com/office/drawing/2014/main" id="{633D240C-2220-494F-90F6-2A8A57C05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AB64DD-4CC3-22E3-9509-78465E957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0952" y="1078992"/>
            <a:ext cx="6272784" cy="1536192"/>
          </a:xfrm>
        </p:spPr>
        <p:txBody>
          <a:bodyPr anchor="b">
            <a:normAutofit/>
          </a:bodyPr>
          <a:lstStyle/>
          <a:p>
            <a:r>
              <a:rPr lang="en-GB" sz="5200" dirty="0">
                <a:latin typeface="Comic Sans MS" panose="030F0702030302020204" pitchFamily="66" charset="0"/>
              </a:rPr>
              <a:t>Where am I?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D35958-B855-B9F7-F6E8-C51AED5A99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5" r="2" b="2242"/>
          <a:stretch/>
        </p:blipFill>
        <p:spPr bwMode="auto">
          <a:xfrm>
            <a:off x="-6" y="21"/>
            <a:ext cx="4711516" cy="2934566"/>
          </a:xfrm>
          <a:prstGeom prst="rect">
            <a:avLst/>
          </a:prstGeom>
          <a:noFill/>
        </p:spPr>
      </p:pic>
      <p:sp>
        <p:nvSpPr>
          <p:cNvPr id="25" name="Rectangle 13">
            <a:extLst>
              <a:ext uri="{FF2B5EF4-FFF2-40B4-BE49-F238E27FC236}">
                <a16:creationId xmlns:a16="http://schemas.microsoft.com/office/drawing/2014/main" id="{82F8B5D5-EDD3-466C-9CFA-C8A8B1C7F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70840" y="361188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15">
            <a:extLst>
              <a:ext uri="{FF2B5EF4-FFF2-40B4-BE49-F238E27FC236}">
                <a16:creationId xmlns:a16="http://schemas.microsoft.com/office/drawing/2014/main" id="{9FC6858B-B383-4FB7-AAFA-9CBB9215D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30952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99BDF8E-06BF-4A9C-208D-55C4AB254A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9" t="662" r="13524" b="-665"/>
          <a:stretch/>
        </p:blipFill>
        <p:spPr bwMode="auto">
          <a:xfrm rot="5400000">
            <a:off x="513068" y="2659527"/>
            <a:ext cx="3685430" cy="4711515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Content Placeholder 8">
            <a:extLst>
              <a:ext uri="{FF2B5EF4-FFF2-40B4-BE49-F238E27FC236}">
                <a16:creationId xmlns:a16="http://schemas.microsoft.com/office/drawing/2014/main" id="{AD8A0A84-FB6E-548B-8BD3-EF6F84A7D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952" y="3355848"/>
            <a:ext cx="6272784" cy="2825496"/>
          </a:xfrm>
        </p:spPr>
        <p:txBody>
          <a:bodyPr>
            <a:normAutofit/>
          </a:bodyPr>
          <a:lstStyle/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2632216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0CD2A-3A90-784C-3038-E04EC33F2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4355265" cy="1616203"/>
          </a:xfrm>
        </p:spPr>
        <p:txBody>
          <a:bodyPr anchor="b">
            <a:normAutofit/>
          </a:bodyPr>
          <a:lstStyle/>
          <a:p>
            <a:pPr algn="ctr"/>
            <a:r>
              <a:rPr lang="en-GB" sz="3600" dirty="0">
                <a:latin typeface="Comic Sans MS" panose="030F0702030302020204" pitchFamily="66" charset="0"/>
              </a:rPr>
              <a:t>Where am I?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F0CA23B-3F80-58DF-F96A-A764AD076E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2" y="2533476"/>
            <a:ext cx="4355265" cy="3447832"/>
          </a:xfrm>
        </p:spPr>
        <p:txBody>
          <a:bodyPr anchor="t">
            <a:normAutofit/>
          </a:bodyPr>
          <a:lstStyle/>
          <a:p>
            <a:endParaRPr lang="en-US" sz="2000"/>
          </a:p>
        </p:txBody>
      </p:sp>
      <p:pic>
        <p:nvPicPr>
          <p:cNvPr id="4" name="Content Placeholder 3" descr="Image preview">
            <a:extLst>
              <a:ext uri="{FF2B5EF4-FFF2-40B4-BE49-F238E27FC236}">
                <a16:creationId xmlns:a16="http://schemas.microsoft.com/office/drawing/2014/main" id="{BE1D8E2B-04E3-32DB-B363-74729F8752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6" r="1737" b="1"/>
          <a:stretch/>
        </p:blipFill>
        <p:spPr bwMode="auto"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369424" y="3028872"/>
            <a:ext cx="1559464" cy="6106313"/>
          </a:xfrm>
          <a:prstGeom prst="rect">
            <a:avLst/>
          </a:prstGeom>
          <a:gradFill>
            <a:gsLst>
              <a:gs pos="0">
                <a:schemeClr val="accent5">
                  <a:alpha val="77000"/>
                </a:schemeClr>
              </a:gs>
              <a:gs pos="57000">
                <a:schemeClr val="accent5">
                  <a:lumMod val="60000"/>
                  <a:lumOff val="40000"/>
                  <a:alpha val="0"/>
                </a:schemeClr>
              </a:gs>
            </a:gsLst>
            <a:lin ang="11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3A50E9-9119-7BC3-083B-2D84CCC78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15441" y="-3760"/>
            <a:ext cx="2176557" cy="685799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0000">
                <a:schemeClr val="accent2">
                  <a:alpha val="0"/>
                </a:schemeClr>
              </a:gs>
            </a:gsLst>
            <a:lin ang="11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096000" y="5502302"/>
            <a:ext cx="6106314" cy="135945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9000"/>
                </a:schemeClr>
              </a:gs>
              <a:gs pos="38000">
                <a:schemeClr val="accent5">
                  <a:lumMod val="60000"/>
                  <a:lumOff val="40000"/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26892" y="2939627"/>
            <a:ext cx="3162908" cy="391461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66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F79630B-0F0B-446E-A637-38FA8F61D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437C99-FC8E-4311-B48A-F0C4C329B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028" y="-1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58256D-372E-5EA7-77ED-75C081071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5" y="609600"/>
            <a:ext cx="3595678" cy="1330839"/>
          </a:xfrm>
        </p:spPr>
        <p:txBody>
          <a:bodyPr>
            <a:norm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Where am I?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D6FEB02-0E57-BF20-6ED8-BC273D41E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7034" y="2194102"/>
            <a:ext cx="3158741" cy="3908586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3CFECD-BF96-BFF8-DC24-3FB038DEC5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2" r="6679"/>
          <a:stretch/>
        </p:blipFill>
        <p:spPr bwMode="auto">
          <a:xfrm>
            <a:off x="4948188" y="1"/>
            <a:ext cx="7243812" cy="6857999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454605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E73C43-D56D-D50B-5B02-6FBE6FDC7A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0" b="333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4F3526-7394-02DE-BB4C-C5E72623F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Where am I?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8893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85</Words>
  <Application>Microsoft Office PowerPoint</Application>
  <PresentationFormat>Widescreen</PresentationFormat>
  <Paragraphs>22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Comic Sans MS</vt:lpstr>
      <vt:lpstr>Times-Roman</vt:lpstr>
      <vt:lpstr>Office Theme</vt:lpstr>
      <vt:lpstr>World Book Day </vt:lpstr>
      <vt:lpstr>Where am I?</vt:lpstr>
      <vt:lpstr>Where am I?</vt:lpstr>
      <vt:lpstr>Where am I?</vt:lpstr>
      <vt:lpstr>Where am I?</vt:lpstr>
      <vt:lpstr>Where am I?</vt:lpstr>
      <vt:lpstr>Where am I?</vt:lpstr>
      <vt:lpstr>Where am I?</vt:lpstr>
      <vt:lpstr>Where am I?</vt:lpstr>
      <vt:lpstr>Where am I?</vt:lpstr>
      <vt:lpstr>Where am I?</vt:lpstr>
      <vt:lpstr>Where am I?</vt:lpstr>
      <vt:lpstr>Where am I?</vt:lpstr>
      <vt:lpstr>Where am I?</vt:lpstr>
      <vt:lpstr>Where am I?</vt:lpstr>
      <vt:lpstr>Where am I?</vt:lpstr>
      <vt:lpstr>Where am I?</vt:lpstr>
      <vt:lpstr>Where am I?</vt:lpstr>
      <vt:lpstr>Where am I?</vt:lpstr>
      <vt:lpstr>Where are we?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Book Day </dc:title>
  <dc:creator>M Bateson</dc:creator>
  <cp:lastModifiedBy>M Bateson</cp:lastModifiedBy>
  <cp:revision>4</cp:revision>
  <dcterms:created xsi:type="dcterms:W3CDTF">2024-03-07T09:18:28Z</dcterms:created>
  <dcterms:modified xsi:type="dcterms:W3CDTF">2024-03-07T11:59:41Z</dcterms:modified>
</cp:coreProperties>
</file>